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sldIdLst>
    <p:sldId id="283" r:id="rId5"/>
    <p:sldId id="281" r:id="rId6"/>
    <p:sldId id="285" r:id="rId7"/>
    <p:sldId id="291" r:id="rId8"/>
    <p:sldId id="292" r:id="rId9"/>
    <p:sldId id="287" r:id="rId10"/>
    <p:sldId id="288" r:id="rId11"/>
    <p:sldId id="294" r:id="rId12"/>
    <p:sldId id="295" r:id="rId13"/>
    <p:sldId id="296" r:id="rId14"/>
    <p:sldId id="297" r:id="rId15"/>
    <p:sldId id="298" r:id="rId16"/>
    <p:sldId id="299" r:id="rId17"/>
    <p:sldId id="300" r:id="rId18"/>
    <p:sldId id="301" r:id="rId19"/>
    <p:sldId id="293" r:id="rId20"/>
    <p:sldId id="289" r:id="rId21"/>
    <p:sldId id="290"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19" autoAdjust="0"/>
  </p:normalViewPr>
  <p:slideViewPr>
    <p:cSldViewPr snapToGrid="0">
      <p:cViewPr varScale="1">
        <p:scale>
          <a:sx n="81" d="100"/>
          <a:sy n="81" d="100"/>
        </p:scale>
        <p:origin x="754"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owgna N" userId="56f065b50321d9c6" providerId="LiveId" clId="{E18E5555-1212-4C07-8F21-5E5BDDD3314A}"/>
    <pc:docChg chg="custSel addSld modSld">
      <pc:chgData name="Sowgna N" userId="56f065b50321d9c6" providerId="LiveId" clId="{E18E5555-1212-4C07-8F21-5E5BDDD3314A}" dt="2022-03-13T13:29:06.579" v="67" actId="1076"/>
      <pc:docMkLst>
        <pc:docMk/>
      </pc:docMkLst>
      <pc:sldChg chg="addSp delSp modSp mod">
        <pc:chgData name="Sowgna N" userId="56f065b50321d9c6" providerId="LiveId" clId="{E18E5555-1212-4C07-8F21-5E5BDDD3314A}" dt="2022-03-13T13:29:06.579" v="67" actId="1076"/>
        <pc:sldMkLst>
          <pc:docMk/>
          <pc:sldMk cId="4046653023" sldId="292"/>
        </pc:sldMkLst>
        <pc:spChg chg="mod">
          <ac:chgData name="Sowgna N" userId="56f065b50321d9c6" providerId="LiveId" clId="{E18E5555-1212-4C07-8F21-5E5BDDD3314A}" dt="2022-03-13T13:29:02.642" v="66" actId="1076"/>
          <ac:spMkLst>
            <pc:docMk/>
            <pc:sldMk cId="4046653023" sldId="292"/>
            <ac:spMk id="4" creationId="{DCBF991E-86EC-4659-A717-C5D14EE925F4}"/>
          </ac:spMkLst>
        </pc:spChg>
        <pc:picChg chg="add del mod">
          <ac:chgData name="Sowgna N" userId="56f065b50321d9c6" providerId="LiveId" clId="{E18E5555-1212-4C07-8F21-5E5BDDD3314A}" dt="2022-03-13T13:28:44.359" v="63" actId="21"/>
          <ac:picMkLst>
            <pc:docMk/>
            <pc:sldMk cId="4046653023" sldId="292"/>
            <ac:picMk id="3" creationId="{5FDA93BD-4696-4F12-B661-7F6826A1CD97}"/>
          </ac:picMkLst>
        </pc:picChg>
        <pc:picChg chg="add mod">
          <ac:chgData name="Sowgna N" userId="56f065b50321d9c6" providerId="LiveId" clId="{E18E5555-1212-4C07-8F21-5E5BDDD3314A}" dt="2022-03-13T13:29:06.579" v="67" actId="1076"/>
          <ac:picMkLst>
            <pc:docMk/>
            <pc:sldMk cId="4046653023" sldId="292"/>
            <ac:picMk id="6" creationId="{8FFF06BD-3B97-4D19-B62C-9E46B9B6A8F2}"/>
          </ac:picMkLst>
        </pc:picChg>
      </pc:sldChg>
      <pc:sldChg chg="addSp modSp mod">
        <pc:chgData name="Sowgna N" userId="56f065b50321d9c6" providerId="LiveId" clId="{E18E5555-1212-4C07-8F21-5E5BDDD3314A}" dt="2022-03-13T12:36:13.311" v="16" actId="20577"/>
        <pc:sldMkLst>
          <pc:docMk/>
          <pc:sldMk cId="307233196" sldId="293"/>
        </pc:sldMkLst>
        <pc:spChg chg="mod">
          <ac:chgData name="Sowgna N" userId="56f065b50321d9c6" providerId="LiveId" clId="{E18E5555-1212-4C07-8F21-5E5BDDD3314A}" dt="2022-03-13T12:36:13.311" v="16" actId="20577"/>
          <ac:spMkLst>
            <pc:docMk/>
            <pc:sldMk cId="307233196" sldId="293"/>
            <ac:spMk id="2" creationId="{FE55276B-66E4-40A1-B2A3-8C8CD709125D}"/>
          </ac:spMkLst>
        </pc:spChg>
        <pc:picChg chg="add mod">
          <ac:chgData name="Sowgna N" userId="56f065b50321d9c6" providerId="LiveId" clId="{E18E5555-1212-4C07-8F21-5E5BDDD3314A}" dt="2022-03-13T12:35:58.705" v="3" actId="1076"/>
          <ac:picMkLst>
            <pc:docMk/>
            <pc:sldMk cId="307233196" sldId="293"/>
            <ac:picMk id="4" creationId="{48FA9B86-3D55-43E6-B457-E3C56514EE08}"/>
          </ac:picMkLst>
        </pc:picChg>
      </pc:sldChg>
      <pc:sldChg chg="addSp delSp modSp mod">
        <pc:chgData name="Sowgna N" userId="56f065b50321d9c6" providerId="LiveId" clId="{E18E5555-1212-4C07-8F21-5E5BDDD3314A}" dt="2022-03-13T12:57:53.421" v="48" actId="1076"/>
        <pc:sldMkLst>
          <pc:docMk/>
          <pc:sldMk cId="2145934055" sldId="295"/>
        </pc:sldMkLst>
        <pc:picChg chg="del">
          <ac:chgData name="Sowgna N" userId="56f065b50321d9c6" providerId="LiveId" clId="{E18E5555-1212-4C07-8F21-5E5BDDD3314A}" dt="2022-03-13T12:57:18.898" v="43" actId="478"/>
          <ac:picMkLst>
            <pc:docMk/>
            <pc:sldMk cId="2145934055" sldId="295"/>
            <ac:picMk id="3" creationId="{B7F275F2-7085-4421-A05B-71F526F66A71}"/>
          </ac:picMkLst>
        </pc:picChg>
        <pc:picChg chg="add mod">
          <ac:chgData name="Sowgna N" userId="56f065b50321d9c6" providerId="LiveId" clId="{E18E5555-1212-4C07-8F21-5E5BDDD3314A}" dt="2022-03-13T12:57:53.421" v="48" actId="1076"/>
          <ac:picMkLst>
            <pc:docMk/>
            <pc:sldMk cId="2145934055" sldId="295"/>
            <ac:picMk id="4" creationId="{286A25AD-7C15-4C25-A3FA-37547AC8F6D9}"/>
          </ac:picMkLst>
        </pc:picChg>
      </pc:sldChg>
      <pc:sldChg chg="addSp delSp modSp mod">
        <pc:chgData name="Sowgna N" userId="56f065b50321d9c6" providerId="LiveId" clId="{E18E5555-1212-4C07-8F21-5E5BDDD3314A}" dt="2022-03-13T12:58:43.452" v="56" actId="1076"/>
        <pc:sldMkLst>
          <pc:docMk/>
          <pc:sldMk cId="3490904360" sldId="299"/>
        </pc:sldMkLst>
        <pc:picChg chg="del">
          <ac:chgData name="Sowgna N" userId="56f065b50321d9c6" providerId="LiveId" clId="{E18E5555-1212-4C07-8F21-5E5BDDD3314A}" dt="2022-03-13T12:58:12.150" v="49" actId="478"/>
          <ac:picMkLst>
            <pc:docMk/>
            <pc:sldMk cId="3490904360" sldId="299"/>
            <ac:picMk id="3" creationId="{1BDCE63C-7263-4375-ACED-B18F79CFE535}"/>
          </ac:picMkLst>
        </pc:picChg>
        <pc:picChg chg="add mod">
          <ac:chgData name="Sowgna N" userId="56f065b50321d9c6" providerId="LiveId" clId="{E18E5555-1212-4C07-8F21-5E5BDDD3314A}" dt="2022-03-13T12:58:43.452" v="56" actId="1076"/>
          <ac:picMkLst>
            <pc:docMk/>
            <pc:sldMk cId="3490904360" sldId="299"/>
            <ac:picMk id="4" creationId="{A90A0AAC-033D-4773-A5C3-D7D13F4E772B}"/>
          </ac:picMkLst>
        </pc:picChg>
      </pc:sldChg>
      <pc:sldChg chg="addSp modSp new mod">
        <pc:chgData name="Sowgna N" userId="56f065b50321d9c6" providerId="LiveId" clId="{E18E5555-1212-4C07-8F21-5E5BDDD3314A}" dt="2022-03-13T12:42:37.425" v="42" actId="1076"/>
        <pc:sldMkLst>
          <pc:docMk/>
          <pc:sldMk cId="594499092" sldId="301"/>
        </pc:sldMkLst>
        <pc:spChg chg="mod">
          <ac:chgData name="Sowgna N" userId="56f065b50321d9c6" providerId="LiveId" clId="{E18E5555-1212-4C07-8F21-5E5BDDD3314A}" dt="2022-03-13T12:41:00.444" v="28" actId="255"/>
          <ac:spMkLst>
            <pc:docMk/>
            <pc:sldMk cId="594499092" sldId="301"/>
            <ac:spMk id="2" creationId="{364221B9-F718-4031-BF5A-20AA44ADB01D}"/>
          </ac:spMkLst>
        </pc:spChg>
        <pc:picChg chg="add mod">
          <ac:chgData name="Sowgna N" userId="56f065b50321d9c6" providerId="LiveId" clId="{E18E5555-1212-4C07-8F21-5E5BDDD3314A}" dt="2022-03-13T12:42:06.040" v="34" actId="14100"/>
          <ac:picMkLst>
            <pc:docMk/>
            <pc:sldMk cId="594499092" sldId="301"/>
            <ac:picMk id="4" creationId="{5430B119-42E7-4018-8425-7733270A08E3}"/>
          </ac:picMkLst>
        </pc:picChg>
        <pc:picChg chg="add mod">
          <ac:chgData name="Sowgna N" userId="56f065b50321d9c6" providerId="LiveId" clId="{E18E5555-1212-4C07-8F21-5E5BDDD3314A}" dt="2022-03-13T12:42:37.425" v="42" actId="1076"/>
          <ac:picMkLst>
            <pc:docMk/>
            <pc:sldMk cId="594499092" sldId="301"/>
            <ac:picMk id="6" creationId="{927A4983-7913-4A54-BD2F-71DDC30DF6B0}"/>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069C17B-2F63-4585-8677-7369539EFEF2}"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IN"/>
        </a:p>
      </dgm:t>
    </dgm:pt>
    <dgm:pt modelId="{3D77490E-E9F5-4CB3-B50D-AED05D344E8D}">
      <dgm:prSet/>
      <dgm:spPr>
        <a:noFill/>
      </dgm:spPr>
      <dgm:t>
        <a:bodyPr/>
        <a:lstStyle/>
        <a:p>
          <a:r>
            <a:rPr lang="en-IN" dirty="0">
              <a:solidFill>
                <a:schemeClr val="bg1"/>
              </a:solidFill>
            </a:rPr>
            <a:t>BY:</a:t>
          </a:r>
        </a:p>
      </dgm:t>
    </dgm:pt>
    <dgm:pt modelId="{6D5742FE-6C43-42DB-9355-0D2B5E5382E9}" type="parTrans" cxnId="{2F0D8A6C-B1A5-45F2-8D9D-B2FF87024F9D}">
      <dgm:prSet/>
      <dgm:spPr/>
      <dgm:t>
        <a:bodyPr/>
        <a:lstStyle/>
        <a:p>
          <a:endParaRPr lang="en-IN"/>
        </a:p>
      </dgm:t>
    </dgm:pt>
    <dgm:pt modelId="{9783424C-EA16-495D-852F-AE14D83CA48A}" type="sibTrans" cxnId="{2F0D8A6C-B1A5-45F2-8D9D-B2FF87024F9D}">
      <dgm:prSet/>
      <dgm:spPr/>
      <dgm:t>
        <a:bodyPr/>
        <a:lstStyle/>
        <a:p>
          <a:endParaRPr lang="en-IN"/>
        </a:p>
      </dgm:t>
    </dgm:pt>
    <dgm:pt modelId="{480B46F9-8A52-4BB9-9EBC-12F4643F22FD}">
      <dgm:prSet/>
      <dgm:spPr>
        <a:noFill/>
      </dgm:spPr>
      <dgm:t>
        <a:bodyPr/>
        <a:lstStyle/>
        <a:p>
          <a:r>
            <a:rPr lang="en-IN" dirty="0">
              <a:solidFill>
                <a:schemeClr val="bg1"/>
              </a:solidFill>
            </a:rPr>
            <a:t>N.Sowgna-2010030344                            </a:t>
          </a:r>
        </a:p>
      </dgm:t>
    </dgm:pt>
    <dgm:pt modelId="{E4581F0B-886D-44B4-95EB-F1EFE1DBBCFC}" type="parTrans" cxnId="{87658CDD-4F4D-4B46-ABFA-8B1CC3ABB743}">
      <dgm:prSet/>
      <dgm:spPr/>
      <dgm:t>
        <a:bodyPr/>
        <a:lstStyle/>
        <a:p>
          <a:endParaRPr lang="en-IN"/>
        </a:p>
      </dgm:t>
    </dgm:pt>
    <dgm:pt modelId="{216CBAE2-0CCE-4099-9B66-518818A0E60A}" type="sibTrans" cxnId="{87658CDD-4F4D-4B46-ABFA-8B1CC3ABB743}">
      <dgm:prSet/>
      <dgm:spPr/>
      <dgm:t>
        <a:bodyPr/>
        <a:lstStyle/>
        <a:p>
          <a:endParaRPr lang="en-IN"/>
        </a:p>
      </dgm:t>
    </dgm:pt>
    <dgm:pt modelId="{21AC648E-7DE8-469D-A298-3A69621DF6D0}">
      <dgm:prSet/>
      <dgm:spPr>
        <a:noFill/>
      </dgm:spPr>
      <dgm:t>
        <a:bodyPr/>
        <a:lstStyle/>
        <a:p>
          <a:r>
            <a:rPr lang="en-IN" dirty="0">
              <a:solidFill>
                <a:schemeClr val="bg1"/>
              </a:solidFill>
            </a:rPr>
            <a:t>E.Pravallika-2010030046</a:t>
          </a:r>
        </a:p>
      </dgm:t>
    </dgm:pt>
    <dgm:pt modelId="{0DA08058-8559-414B-9D67-85D1ABAB4366}" type="parTrans" cxnId="{61177BDE-2018-440F-BEEF-7A26BEC5DE39}">
      <dgm:prSet/>
      <dgm:spPr/>
      <dgm:t>
        <a:bodyPr/>
        <a:lstStyle/>
        <a:p>
          <a:endParaRPr lang="en-IN"/>
        </a:p>
      </dgm:t>
    </dgm:pt>
    <dgm:pt modelId="{B8061AD3-721F-4D88-A2FA-09107AF1200A}" type="sibTrans" cxnId="{61177BDE-2018-440F-BEEF-7A26BEC5DE39}">
      <dgm:prSet/>
      <dgm:spPr/>
      <dgm:t>
        <a:bodyPr/>
        <a:lstStyle/>
        <a:p>
          <a:endParaRPr lang="en-IN"/>
        </a:p>
      </dgm:t>
    </dgm:pt>
    <dgm:pt modelId="{1C495EAB-7D8B-4E16-B79D-5E1E2BA8AED9}">
      <dgm:prSet/>
      <dgm:spPr>
        <a:noFill/>
      </dgm:spPr>
      <dgm:t>
        <a:bodyPr/>
        <a:lstStyle/>
        <a:p>
          <a:r>
            <a:rPr lang="en-IN" dirty="0">
              <a:solidFill>
                <a:schemeClr val="bg1"/>
              </a:solidFill>
            </a:rPr>
            <a:t>Tahseen Begum-2010030168</a:t>
          </a:r>
        </a:p>
      </dgm:t>
    </dgm:pt>
    <dgm:pt modelId="{41CB79C3-75B6-4F04-9FA5-46B46A2CA1BD}" type="parTrans" cxnId="{6BA75A51-4D53-41BB-8997-4EA831AD314F}">
      <dgm:prSet/>
      <dgm:spPr/>
      <dgm:t>
        <a:bodyPr/>
        <a:lstStyle/>
        <a:p>
          <a:endParaRPr lang="en-IN"/>
        </a:p>
      </dgm:t>
    </dgm:pt>
    <dgm:pt modelId="{C63C317F-5ADB-4483-8913-53DD5D1DD6BF}" type="sibTrans" cxnId="{6BA75A51-4D53-41BB-8997-4EA831AD314F}">
      <dgm:prSet/>
      <dgm:spPr/>
      <dgm:t>
        <a:bodyPr/>
        <a:lstStyle/>
        <a:p>
          <a:endParaRPr lang="en-IN"/>
        </a:p>
      </dgm:t>
    </dgm:pt>
    <dgm:pt modelId="{05912103-9ED7-479A-B55E-EF64DA2AB7BD}">
      <dgm:prSet/>
      <dgm:spPr>
        <a:noFill/>
      </dgm:spPr>
      <dgm:t>
        <a:bodyPr/>
        <a:lstStyle/>
        <a:p>
          <a:r>
            <a:rPr lang="en-IN" dirty="0">
              <a:solidFill>
                <a:schemeClr val="bg1"/>
              </a:solidFill>
            </a:rPr>
            <a:t>Keerthana-2010030445</a:t>
          </a:r>
        </a:p>
      </dgm:t>
    </dgm:pt>
    <dgm:pt modelId="{3514B0D0-C94F-4059-BC9C-FB8CC8D5B14F}" type="parTrans" cxnId="{6FB9FF9A-96A5-4CDB-A7F0-A7E7F37CF3AD}">
      <dgm:prSet/>
      <dgm:spPr/>
      <dgm:t>
        <a:bodyPr/>
        <a:lstStyle/>
        <a:p>
          <a:endParaRPr lang="en-IN"/>
        </a:p>
      </dgm:t>
    </dgm:pt>
    <dgm:pt modelId="{094E6EE7-BDE1-4AB3-863D-99963DCEF9D2}" type="sibTrans" cxnId="{6FB9FF9A-96A5-4CDB-A7F0-A7E7F37CF3AD}">
      <dgm:prSet/>
      <dgm:spPr/>
      <dgm:t>
        <a:bodyPr/>
        <a:lstStyle/>
        <a:p>
          <a:endParaRPr lang="en-IN"/>
        </a:p>
      </dgm:t>
    </dgm:pt>
    <dgm:pt modelId="{98C82FB5-369E-44E8-B86C-E8C65E191DA5}" type="pres">
      <dgm:prSet presAssocID="{7069C17B-2F63-4585-8677-7369539EFEF2}" presName="linear" presStyleCnt="0">
        <dgm:presLayoutVars>
          <dgm:animLvl val="lvl"/>
          <dgm:resizeHandles val="exact"/>
        </dgm:presLayoutVars>
      </dgm:prSet>
      <dgm:spPr/>
    </dgm:pt>
    <dgm:pt modelId="{801B3FB2-B148-4018-89F0-666472A5943B}" type="pres">
      <dgm:prSet presAssocID="{3D77490E-E9F5-4CB3-B50D-AED05D344E8D}" presName="parentText" presStyleLbl="node1" presStyleIdx="0" presStyleCnt="5" custLinFactNeighborX="-204" custLinFactNeighborY="18185">
        <dgm:presLayoutVars>
          <dgm:chMax val="0"/>
          <dgm:bulletEnabled val="1"/>
        </dgm:presLayoutVars>
      </dgm:prSet>
      <dgm:spPr/>
    </dgm:pt>
    <dgm:pt modelId="{5BEE6C2B-C40E-4CA5-BBE8-3EB927EFB26C}" type="pres">
      <dgm:prSet presAssocID="{9783424C-EA16-495D-852F-AE14D83CA48A}" presName="spacer" presStyleCnt="0"/>
      <dgm:spPr/>
    </dgm:pt>
    <dgm:pt modelId="{0092EF73-B5C3-42C0-ACBA-23646F8274A0}" type="pres">
      <dgm:prSet presAssocID="{480B46F9-8A52-4BB9-9EBC-12F4643F22FD}" presName="parentText" presStyleLbl="node1" presStyleIdx="1" presStyleCnt="5">
        <dgm:presLayoutVars>
          <dgm:chMax val="0"/>
          <dgm:bulletEnabled val="1"/>
        </dgm:presLayoutVars>
      </dgm:prSet>
      <dgm:spPr/>
    </dgm:pt>
    <dgm:pt modelId="{48236C67-D954-4957-929F-4D20FF7DCAD9}" type="pres">
      <dgm:prSet presAssocID="{216CBAE2-0CCE-4099-9B66-518818A0E60A}" presName="spacer" presStyleCnt="0"/>
      <dgm:spPr/>
    </dgm:pt>
    <dgm:pt modelId="{966D6C4D-7374-4A86-93BE-D5CEB8EB4A08}" type="pres">
      <dgm:prSet presAssocID="{21AC648E-7DE8-469D-A298-3A69621DF6D0}" presName="parentText" presStyleLbl="node1" presStyleIdx="2" presStyleCnt="5">
        <dgm:presLayoutVars>
          <dgm:chMax val="0"/>
          <dgm:bulletEnabled val="1"/>
        </dgm:presLayoutVars>
      </dgm:prSet>
      <dgm:spPr/>
    </dgm:pt>
    <dgm:pt modelId="{B298DD83-7E30-406D-852E-48D80C25E363}" type="pres">
      <dgm:prSet presAssocID="{B8061AD3-721F-4D88-A2FA-09107AF1200A}" presName="spacer" presStyleCnt="0"/>
      <dgm:spPr/>
    </dgm:pt>
    <dgm:pt modelId="{76D9A9DF-4A1D-4655-B31B-D0E277A9AE98}" type="pres">
      <dgm:prSet presAssocID="{1C495EAB-7D8B-4E16-B79D-5E1E2BA8AED9}" presName="parentText" presStyleLbl="node1" presStyleIdx="3" presStyleCnt="5">
        <dgm:presLayoutVars>
          <dgm:chMax val="0"/>
          <dgm:bulletEnabled val="1"/>
        </dgm:presLayoutVars>
      </dgm:prSet>
      <dgm:spPr/>
    </dgm:pt>
    <dgm:pt modelId="{8B3EF357-276E-458E-AE6C-176CF16FF8A8}" type="pres">
      <dgm:prSet presAssocID="{C63C317F-5ADB-4483-8913-53DD5D1DD6BF}" presName="spacer" presStyleCnt="0"/>
      <dgm:spPr/>
    </dgm:pt>
    <dgm:pt modelId="{98F0891B-9137-4CB7-AFCF-5366807D191D}" type="pres">
      <dgm:prSet presAssocID="{05912103-9ED7-479A-B55E-EF64DA2AB7BD}" presName="parentText" presStyleLbl="node1" presStyleIdx="4" presStyleCnt="5">
        <dgm:presLayoutVars>
          <dgm:chMax val="0"/>
          <dgm:bulletEnabled val="1"/>
        </dgm:presLayoutVars>
      </dgm:prSet>
      <dgm:spPr/>
    </dgm:pt>
  </dgm:ptLst>
  <dgm:cxnLst>
    <dgm:cxn modelId="{6ECB7F0F-728F-4BEE-BA45-70F129E5EE7F}" type="presOf" srcId="{05912103-9ED7-479A-B55E-EF64DA2AB7BD}" destId="{98F0891B-9137-4CB7-AFCF-5366807D191D}" srcOrd="0" destOrd="0" presId="urn:microsoft.com/office/officeart/2005/8/layout/vList2"/>
    <dgm:cxn modelId="{1CA2D023-3D87-4E39-AC67-09E4B425BB51}" type="presOf" srcId="{480B46F9-8A52-4BB9-9EBC-12F4643F22FD}" destId="{0092EF73-B5C3-42C0-ACBA-23646F8274A0}" srcOrd="0" destOrd="0" presId="urn:microsoft.com/office/officeart/2005/8/layout/vList2"/>
    <dgm:cxn modelId="{2F0D8A6C-B1A5-45F2-8D9D-B2FF87024F9D}" srcId="{7069C17B-2F63-4585-8677-7369539EFEF2}" destId="{3D77490E-E9F5-4CB3-B50D-AED05D344E8D}" srcOrd="0" destOrd="0" parTransId="{6D5742FE-6C43-42DB-9355-0D2B5E5382E9}" sibTransId="{9783424C-EA16-495D-852F-AE14D83CA48A}"/>
    <dgm:cxn modelId="{6BA75A51-4D53-41BB-8997-4EA831AD314F}" srcId="{7069C17B-2F63-4585-8677-7369539EFEF2}" destId="{1C495EAB-7D8B-4E16-B79D-5E1E2BA8AED9}" srcOrd="3" destOrd="0" parTransId="{41CB79C3-75B6-4F04-9FA5-46B46A2CA1BD}" sibTransId="{C63C317F-5ADB-4483-8913-53DD5D1DD6BF}"/>
    <dgm:cxn modelId="{67396174-7F5F-42AC-BB30-4834CB8DE369}" type="presOf" srcId="{3D77490E-E9F5-4CB3-B50D-AED05D344E8D}" destId="{801B3FB2-B148-4018-89F0-666472A5943B}" srcOrd="0" destOrd="0" presId="urn:microsoft.com/office/officeart/2005/8/layout/vList2"/>
    <dgm:cxn modelId="{2D8E827A-0553-4F98-8A0E-AAAB20DBC926}" type="presOf" srcId="{7069C17B-2F63-4585-8677-7369539EFEF2}" destId="{98C82FB5-369E-44E8-B86C-E8C65E191DA5}" srcOrd="0" destOrd="0" presId="urn:microsoft.com/office/officeart/2005/8/layout/vList2"/>
    <dgm:cxn modelId="{07869F8B-3BBD-4436-87E8-BA3026645236}" type="presOf" srcId="{21AC648E-7DE8-469D-A298-3A69621DF6D0}" destId="{966D6C4D-7374-4A86-93BE-D5CEB8EB4A08}" srcOrd="0" destOrd="0" presId="urn:microsoft.com/office/officeart/2005/8/layout/vList2"/>
    <dgm:cxn modelId="{6FB9FF9A-96A5-4CDB-A7F0-A7E7F37CF3AD}" srcId="{7069C17B-2F63-4585-8677-7369539EFEF2}" destId="{05912103-9ED7-479A-B55E-EF64DA2AB7BD}" srcOrd="4" destOrd="0" parTransId="{3514B0D0-C94F-4059-BC9C-FB8CC8D5B14F}" sibTransId="{094E6EE7-BDE1-4AB3-863D-99963DCEF9D2}"/>
    <dgm:cxn modelId="{87658CDD-4F4D-4B46-ABFA-8B1CC3ABB743}" srcId="{7069C17B-2F63-4585-8677-7369539EFEF2}" destId="{480B46F9-8A52-4BB9-9EBC-12F4643F22FD}" srcOrd="1" destOrd="0" parTransId="{E4581F0B-886D-44B4-95EB-F1EFE1DBBCFC}" sibTransId="{216CBAE2-0CCE-4099-9B66-518818A0E60A}"/>
    <dgm:cxn modelId="{61177BDE-2018-440F-BEEF-7A26BEC5DE39}" srcId="{7069C17B-2F63-4585-8677-7369539EFEF2}" destId="{21AC648E-7DE8-469D-A298-3A69621DF6D0}" srcOrd="2" destOrd="0" parTransId="{0DA08058-8559-414B-9D67-85D1ABAB4366}" sibTransId="{B8061AD3-721F-4D88-A2FA-09107AF1200A}"/>
    <dgm:cxn modelId="{1F1948E2-A90D-4AE4-93B4-1ACDB1E2EFBC}" type="presOf" srcId="{1C495EAB-7D8B-4E16-B79D-5E1E2BA8AED9}" destId="{76D9A9DF-4A1D-4655-B31B-D0E277A9AE98}" srcOrd="0" destOrd="0" presId="urn:microsoft.com/office/officeart/2005/8/layout/vList2"/>
    <dgm:cxn modelId="{157BE56E-E2BA-44D2-B9A2-A9D76D474AA6}" type="presParOf" srcId="{98C82FB5-369E-44E8-B86C-E8C65E191DA5}" destId="{801B3FB2-B148-4018-89F0-666472A5943B}" srcOrd="0" destOrd="0" presId="urn:microsoft.com/office/officeart/2005/8/layout/vList2"/>
    <dgm:cxn modelId="{3ECDB03E-73BC-434C-8BE0-A9B70774CE84}" type="presParOf" srcId="{98C82FB5-369E-44E8-B86C-E8C65E191DA5}" destId="{5BEE6C2B-C40E-4CA5-BBE8-3EB927EFB26C}" srcOrd="1" destOrd="0" presId="urn:microsoft.com/office/officeart/2005/8/layout/vList2"/>
    <dgm:cxn modelId="{8B292DEF-C5E1-4AA3-B245-6D31832C9843}" type="presParOf" srcId="{98C82FB5-369E-44E8-B86C-E8C65E191DA5}" destId="{0092EF73-B5C3-42C0-ACBA-23646F8274A0}" srcOrd="2" destOrd="0" presId="urn:microsoft.com/office/officeart/2005/8/layout/vList2"/>
    <dgm:cxn modelId="{521E80BF-253D-433F-9633-AEEEC213205A}" type="presParOf" srcId="{98C82FB5-369E-44E8-B86C-E8C65E191DA5}" destId="{48236C67-D954-4957-929F-4D20FF7DCAD9}" srcOrd="3" destOrd="0" presId="urn:microsoft.com/office/officeart/2005/8/layout/vList2"/>
    <dgm:cxn modelId="{D1D3D60B-8D68-4860-9BC6-49DA4E6E69C8}" type="presParOf" srcId="{98C82FB5-369E-44E8-B86C-E8C65E191DA5}" destId="{966D6C4D-7374-4A86-93BE-D5CEB8EB4A08}" srcOrd="4" destOrd="0" presId="urn:microsoft.com/office/officeart/2005/8/layout/vList2"/>
    <dgm:cxn modelId="{C38A59A2-E8BF-4912-8498-DD43AB42E7C2}" type="presParOf" srcId="{98C82FB5-369E-44E8-B86C-E8C65E191DA5}" destId="{B298DD83-7E30-406D-852E-48D80C25E363}" srcOrd="5" destOrd="0" presId="urn:microsoft.com/office/officeart/2005/8/layout/vList2"/>
    <dgm:cxn modelId="{744C316D-CF8B-4151-BF2B-D40660D53ED6}" type="presParOf" srcId="{98C82FB5-369E-44E8-B86C-E8C65E191DA5}" destId="{76D9A9DF-4A1D-4655-B31B-D0E277A9AE98}" srcOrd="6" destOrd="0" presId="urn:microsoft.com/office/officeart/2005/8/layout/vList2"/>
    <dgm:cxn modelId="{1722DFA2-6620-4130-8534-7CD2113C1CB8}" type="presParOf" srcId="{98C82FB5-369E-44E8-B86C-E8C65E191DA5}" destId="{8B3EF357-276E-458E-AE6C-176CF16FF8A8}" srcOrd="7" destOrd="0" presId="urn:microsoft.com/office/officeart/2005/8/layout/vList2"/>
    <dgm:cxn modelId="{8C24EB2C-E465-41E2-9F28-C6351206F0FF}" type="presParOf" srcId="{98C82FB5-369E-44E8-B86C-E8C65E191DA5}" destId="{98F0891B-9137-4CB7-AFCF-5366807D191D}" srcOrd="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93F0F91-25B6-4A03-91C9-ECF3544202D0}" type="doc">
      <dgm:prSet loTypeId="urn:diagrams.loki3.com/VaryingWidthList" loCatId="list" qsTypeId="urn:microsoft.com/office/officeart/2005/8/quickstyle/simple1" qsCatId="simple" csTypeId="urn:microsoft.com/office/officeart/2005/8/colors/accent1_2" csCatId="accent1" phldr="1"/>
      <dgm:spPr/>
      <dgm:t>
        <a:bodyPr/>
        <a:lstStyle/>
        <a:p>
          <a:endParaRPr lang="en-IN"/>
        </a:p>
      </dgm:t>
    </dgm:pt>
    <dgm:pt modelId="{C75FA4E9-9CAB-4EF4-999E-505F1FBF7D7F}">
      <dgm:prSet/>
      <dgm:spPr>
        <a:noFill/>
      </dgm:spPr>
      <dgm:t>
        <a:bodyPr/>
        <a:lstStyle/>
        <a:p>
          <a:r>
            <a:rPr lang="en-IN" dirty="0">
              <a:solidFill>
                <a:schemeClr val="bg1"/>
              </a:solidFill>
            </a:rPr>
            <a:t>Under the guidance of </a:t>
          </a:r>
        </a:p>
      </dgm:t>
    </dgm:pt>
    <dgm:pt modelId="{6C70FC57-BB88-4908-A31F-ECE759E1CBB4}" type="parTrans" cxnId="{050A2587-B7EA-4170-857D-E5E043BC94C7}">
      <dgm:prSet/>
      <dgm:spPr/>
      <dgm:t>
        <a:bodyPr/>
        <a:lstStyle/>
        <a:p>
          <a:endParaRPr lang="en-IN"/>
        </a:p>
      </dgm:t>
    </dgm:pt>
    <dgm:pt modelId="{8B12DA23-9350-418F-A50C-A8D6B91AEC97}" type="sibTrans" cxnId="{050A2587-B7EA-4170-857D-E5E043BC94C7}">
      <dgm:prSet/>
      <dgm:spPr/>
      <dgm:t>
        <a:bodyPr/>
        <a:lstStyle/>
        <a:p>
          <a:endParaRPr lang="en-IN"/>
        </a:p>
      </dgm:t>
    </dgm:pt>
    <dgm:pt modelId="{17126911-B287-49B1-AF32-5221834BC9BE}">
      <dgm:prSet/>
      <dgm:spPr>
        <a:noFill/>
      </dgm:spPr>
      <dgm:t>
        <a:bodyPr/>
        <a:lstStyle/>
        <a:p>
          <a:r>
            <a:rPr lang="en-US" dirty="0">
              <a:solidFill>
                <a:schemeClr val="bg1"/>
              </a:solidFill>
            </a:rPr>
            <a:t>P. </a:t>
          </a:r>
          <a:r>
            <a:rPr lang="en-US" dirty="0" err="1">
              <a:solidFill>
                <a:schemeClr val="bg1"/>
              </a:solidFill>
            </a:rPr>
            <a:t>Sree</a:t>
          </a:r>
          <a:r>
            <a:rPr lang="en-US" dirty="0">
              <a:solidFill>
                <a:schemeClr val="bg1"/>
              </a:solidFill>
            </a:rPr>
            <a:t> Lakshmi</a:t>
          </a:r>
          <a:endParaRPr lang="en-IN" dirty="0">
            <a:solidFill>
              <a:schemeClr val="bg1"/>
            </a:solidFill>
          </a:endParaRPr>
        </a:p>
      </dgm:t>
    </dgm:pt>
    <dgm:pt modelId="{048BEB56-1814-4E7F-8289-EA8EA660A8C3}" type="parTrans" cxnId="{DF24A8CB-FED8-42D2-8D6E-650027E8CB53}">
      <dgm:prSet/>
      <dgm:spPr/>
      <dgm:t>
        <a:bodyPr/>
        <a:lstStyle/>
        <a:p>
          <a:endParaRPr lang="en-IN"/>
        </a:p>
      </dgm:t>
    </dgm:pt>
    <dgm:pt modelId="{ADE25D0B-B75D-4B26-B86D-C6FEBB5CF46D}" type="sibTrans" cxnId="{DF24A8CB-FED8-42D2-8D6E-650027E8CB53}">
      <dgm:prSet/>
      <dgm:spPr/>
      <dgm:t>
        <a:bodyPr/>
        <a:lstStyle/>
        <a:p>
          <a:endParaRPr lang="en-IN"/>
        </a:p>
      </dgm:t>
    </dgm:pt>
    <dgm:pt modelId="{854A4185-627B-494A-8250-90556ED1F9AB}" type="pres">
      <dgm:prSet presAssocID="{F93F0F91-25B6-4A03-91C9-ECF3544202D0}" presName="Name0" presStyleCnt="0">
        <dgm:presLayoutVars>
          <dgm:resizeHandles/>
        </dgm:presLayoutVars>
      </dgm:prSet>
      <dgm:spPr/>
    </dgm:pt>
    <dgm:pt modelId="{A6B76B17-2D46-409C-93E3-6E1574275A26}" type="pres">
      <dgm:prSet presAssocID="{C75FA4E9-9CAB-4EF4-999E-505F1FBF7D7F}" presName="text" presStyleLbl="node1" presStyleIdx="0" presStyleCnt="2">
        <dgm:presLayoutVars>
          <dgm:bulletEnabled val="1"/>
        </dgm:presLayoutVars>
      </dgm:prSet>
      <dgm:spPr/>
    </dgm:pt>
    <dgm:pt modelId="{6C3F6EB2-4798-4CFE-A625-31564AE13ADE}" type="pres">
      <dgm:prSet presAssocID="{8B12DA23-9350-418F-A50C-A8D6B91AEC97}" presName="space" presStyleCnt="0"/>
      <dgm:spPr/>
    </dgm:pt>
    <dgm:pt modelId="{84578365-E961-4B0F-B924-2FF144BD1F1F}" type="pres">
      <dgm:prSet presAssocID="{17126911-B287-49B1-AF32-5221834BC9BE}" presName="text" presStyleLbl="node1" presStyleIdx="1" presStyleCnt="2">
        <dgm:presLayoutVars>
          <dgm:bulletEnabled val="1"/>
        </dgm:presLayoutVars>
      </dgm:prSet>
      <dgm:spPr/>
    </dgm:pt>
  </dgm:ptLst>
  <dgm:cxnLst>
    <dgm:cxn modelId="{9F1A3617-F155-4F10-AD67-B7B99ADD16D3}" type="presOf" srcId="{C75FA4E9-9CAB-4EF4-999E-505F1FBF7D7F}" destId="{A6B76B17-2D46-409C-93E3-6E1574275A26}" srcOrd="0" destOrd="0" presId="urn:diagrams.loki3.com/VaryingWidthList"/>
    <dgm:cxn modelId="{050A2587-B7EA-4170-857D-E5E043BC94C7}" srcId="{F93F0F91-25B6-4A03-91C9-ECF3544202D0}" destId="{C75FA4E9-9CAB-4EF4-999E-505F1FBF7D7F}" srcOrd="0" destOrd="0" parTransId="{6C70FC57-BB88-4908-A31F-ECE759E1CBB4}" sibTransId="{8B12DA23-9350-418F-A50C-A8D6B91AEC97}"/>
    <dgm:cxn modelId="{27111396-6D7D-4A7F-9046-8B7D97F97819}" type="presOf" srcId="{F93F0F91-25B6-4A03-91C9-ECF3544202D0}" destId="{854A4185-627B-494A-8250-90556ED1F9AB}" srcOrd="0" destOrd="0" presId="urn:diagrams.loki3.com/VaryingWidthList"/>
    <dgm:cxn modelId="{D81EDDAB-B495-4BCB-87CF-356492F43DAE}" type="presOf" srcId="{17126911-B287-49B1-AF32-5221834BC9BE}" destId="{84578365-E961-4B0F-B924-2FF144BD1F1F}" srcOrd="0" destOrd="0" presId="urn:diagrams.loki3.com/VaryingWidthList"/>
    <dgm:cxn modelId="{DF24A8CB-FED8-42D2-8D6E-650027E8CB53}" srcId="{F93F0F91-25B6-4A03-91C9-ECF3544202D0}" destId="{17126911-B287-49B1-AF32-5221834BC9BE}" srcOrd="1" destOrd="0" parTransId="{048BEB56-1814-4E7F-8289-EA8EA660A8C3}" sibTransId="{ADE25D0B-B75D-4B26-B86D-C6FEBB5CF46D}"/>
    <dgm:cxn modelId="{D56AE660-C0B6-4937-A7B6-38BD1F42AFBF}" type="presParOf" srcId="{854A4185-627B-494A-8250-90556ED1F9AB}" destId="{A6B76B17-2D46-409C-93E3-6E1574275A26}" srcOrd="0" destOrd="0" presId="urn:diagrams.loki3.com/VaryingWidthList"/>
    <dgm:cxn modelId="{177DB534-BE18-4A41-80AA-75FC66783158}" type="presParOf" srcId="{854A4185-627B-494A-8250-90556ED1F9AB}" destId="{6C3F6EB2-4798-4CFE-A625-31564AE13ADE}" srcOrd="1" destOrd="0" presId="urn:diagrams.loki3.com/VaryingWidthList"/>
    <dgm:cxn modelId="{A8AFCFC4-D006-42A8-8F30-AC855B040812}" type="presParOf" srcId="{854A4185-627B-494A-8250-90556ED1F9AB}" destId="{84578365-E961-4B0F-B924-2FF144BD1F1F}" srcOrd="2" destOrd="0" presId="urn:diagrams.loki3.com/VaryingWidthLis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E7B34D5-939F-469E-93BC-23ACD4DA23AE}"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IN"/>
        </a:p>
      </dgm:t>
    </dgm:pt>
    <dgm:pt modelId="{EAFBD941-0FA9-4609-8348-E171FA66B05B}">
      <dgm:prSet custT="1"/>
      <dgm:spPr>
        <a:noFill/>
      </dgm:spPr>
      <dgm:t>
        <a:bodyPr/>
        <a:lstStyle/>
        <a:p>
          <a:r>
            <a:rPr lang="en-IN" sz="2000" dirty="0">
              <a:solidFill>
                <a:schemeClr val="bg1"/>
              </a:solidFill>
            </a:rPr>
            <a:t>N. Sowgna- Coding </a:t>
          </a:r>
          <a:r>
            <a:rPr lang="en-IN" sz="2000" dirty="0">
              <a:solidFill>
                <a:schemeClr val="bg1">
                  <a:lumMod val="95000"/>
                  <a:lumOff val="5000"/>
                </a:schemeClr>
              </a:solidFill>
            </a:rPr>
            <a:t>testing</a:t>
          </a:r>
          <a:r>
            <a:rPr lang="en-IN" sz="2000" dirty="0">
              <a:solidFill>
                <a:schemeClr val="bg1"/>
              </a:solidFill>
            </a:rPr>
            <a:t>, ppt</a:t>
          </a:r>
        </a:p>
      </dgm:t>
    </dgm:pt>
    <dgm:pt modelId="{60DD295B-4053-49ED-B793-A8A843757C5B}" type="parTrans" cxnId="{CAD7A3CD-DD2E-4024-B23A-5EEAA86E78F1}">
      <dgm:prSet/>
      <dgm:spPr/>
      <dgm:t>
        <a:bodyPr/>
        <a:lstStyle/>
        <a:p>
          <a:endParaRPr lang="en-IN"/>
        </a:p>
      </dgm:t>
    </dgm:pt>
    <dgm:pt modelId="{8A6F643A-79D9-4BC0-9420-658B439E4883}" type="sibTrans" cxnId="{CAD7A3CD-DD2E-4024-B23A-5EEAA86E78F1}">
      <dgm:prSet/>
      <dgm:spPr/>
      <dgm:t>
        <a:bodyPr/>
        <a:lstStyle/>
        <a:p>
          <a:endParaRPr lang="en-IN"/>
        </a:p>
      </dgm:t>
    </dgm:pt>
    <dgm:pt modelId="{D5F057A3-0935-4EF4-8A2A-5B019728CD55}">
      <dgm:prSet custT="1"/>
      <dgm:spPr>
        <a:noFill/>
      </dgm:spPr>
      <dgm:t>
        <a:bodyPr/>
        <a:lstStyle/>
        <a:p>
          <a:r>
            <a:rPr lang="en-IN" sz="2000" dirty="0">
              <a:solidFill>
                <a:schemeClr val="bg1"/>
              </a:solidFill>
            </a:rPr>
            <a:t>E. </a:t>
          </a:r>
          <a:r>
            <a:rPr lang="en-IN" sz="2000" dirty="0" err="1">
              <a:solidFill>
                <a:schemeClr val="bg1"/>
              </a:solidFill>
            </a:rPr>
            <a:t>Pravallika</a:t>
          </a:r>
          <a:r>
            <a:rPr lang="en-IN" sz="2000" dirty="0">
              <a:solidFill>
                <a:schemeClr val="bg1"/>
              </a:solidFill>
            </a:rPr>
            <a:t> ,Tahseen Begum-Algorithm used- its description-</a:t>
          </a:r>
          <a:r>
            <a:rPr lang="en-US" sz="2000" dirty="0">
              <a:solidFill>
                <a:schemeClr val="bg1"/>
              </a:solidFill>
            </a:rPr>
            <a:t> </a:t>
          </a:r>
          <a:r>
            <a:rPr lang="en-US" sz="2000" dirty="0">
              <a:solidFill>
                <a:schemeClr val="bg1">
                  <a:lumMod val="95000"/>
                  <a:lumOff val="5000"/>
                </a:schemeClr>
              </a:solidFill>
            </a:rPr>
            <a:t>Numeric example of the algorithm (Sample input - expected output)</a:t>
          </a:r>
          <a:endParaRPr lang="en-IN" sz="1800" dirty="0">
            <a:solidFill>
              <a:schemeClr val="bg1"/>
            </a:solidFill>
          </a:endParaRPr>
        </a:p>
      </dgm:t>
    </dgm:pt>
    <dgm:pt modelId="{51EB5988-466E-4CD6-8AD4-6ABD760DC450}" type="parTrans" cxnId="{967CF40D-A2B4-4420-B233-99A63E942CD7}">
      <dgm:prSet/>
      <dgm:spPr/>
      <dgm:t>
        <a:bodyPr/>
        <a:lstStyle/>
        <a:p>
          <a:endParaRPr lang="en-IN"/>
        </a:p>
      </dgm:t>
    </dgm:pt>
    <dgm:pt modelId="{D4AFCD58-E743-47C9-98E9-B7FBE0139201}" type="sibTrans" cxnId="{967CF40D-A2B4-4420-B233-99A63E942CD7}">
      <dgm:prSet/>
      <dgm:spPr/>
      <dgm:t>
        <a:bodyPr/>
        <a:lstStyle/>
        <a:p>
          <a:endParaRPr lang="en-IN"/>
        </a:p>
      </dgm:t>
    </dgm:pt>
    <dgm:pt modelId="{B410FD8D-005B-46CF-96B9-9A958EF620FB}">
      <dgm:prSet custT="1"/>
      <dgm:spPr>
        <a:noFill/>
      </dgm:spPr>
      <dgm:t>
        <a:bodyPr/>
        <a:lstStyle/>
        <a:p>
          <a:r>
            <a:rPr lang="en-IN" sz="2000" dirty="0" err="1">
              <a:solidFill>
                <a:schemeClr val="bg1"/>
              </a:solidFill>
            </a:rPr>
            <a:t>Keerthana</a:t>
          </a:r>
          <a:r>
            <a:rPr lang="en-IN" sz="2000" dirty="0">
              <a:solidFill>
                <a:schemeClr val="bg1"/>
              </a:solidFill>
            </a:rPr>
            <a:t> –Flow Chart</a:t>
          </a:r>
        </a:p>
      </dgm:t>
    </dgm:pt>
    <dgm:pt modelId="{9134A9F6-0CF1-43E5-AEAD-4BE129A2E87C}" type="parTrans" cxnId="{8DF858B0-F413-4564-938C-11335C5926C2}">
      <dgm:prSet/>
      <dgm:spPr/>
      <dgm:t>
        <a:bodyPr/>
        <a:lstStyle/>
        <a:p>
          <a:endParaRPr lang="en-IN"/>
        </a:p>
      </dgm:t>
    </dgm:pt>
    <dgm:pt modelId="{EDB4BF0C-D3E3-4927-AA74-A739E3B0FA0F}" type="sibTrans" cxnId="{8DF858B0-F413-4564-938C-11335C5926C2}">
      <dgm:prSet/>
      <dgm:spPr/>
      <dgm:t>
        <a:bodyPr/>
        <a:lstStyle/>
        <a:p>
          <a:endParaRPr lang="en-IN"/>
        </a:p>
      </dgm:t>
    </dgm:pt>
    <dgm:pt modelId="{02743B82-A909-45E5-BF2A-3CE833B1DC16}">
      <dgm:prSet/>
      <dgm:spPr>
        <a:noFill/>
      </dgm:spPr>
      <dgm:t>
        <a:bodyPr/>
        <a:lstStyle/>
        <a:p>
          <a:endParaRPr lang="en-IN" dirty="0">
            <a:solidFill>
              <a:schemeClr val="bg1"/>
            </a:solidFill>
          </a:endParaRPr>
        </a:p>
      </dgm:t>
    </dgm:pt>
    <dgm:pt modelId="{4E9630F0-8A4A-417B-AC16-03B0386F0117}" type="parTrans" cxnId="{D2B7028E-9FDC-48D0-80EF-A258B6D8FFBC}">
      <dgm:prSet/>
      <dgm:spPr/>
      <dgm:t>
        <a:bodyPr/>
        <a:lstStyle/>
        <a:p>
          <a:endParaRPr lang="en-IN"/>
        </a:p>
      </dgm:t>
    </dgm:pt>
    <dgm:pt modelId="{13399CF8-FE47-4863-B3C9-A69341216FE5}" type="sibTrans" cxnId="{D2B7028E-9FDC-48D0-80EF-A258B6D8FFBC}">
      <dgm:prSet/>
      <dgm:spPr/>
      <dgm:t>
        <a:bodyPr/>
        <a:lstStyle/>
        <a:p>
          <a:endParaRPr lang="en-IN"/>
        </a:p>
      </dgm:t>
    </dgm:pt>
    <dgm:pt modelId="{EDCB68E9-751F-4E69-8054-6B1375D6AFB1}" type="pres">
      <dgm:prSet presAssocID="{7E7B34D5-939F-469E-93BC-23ACD4DA23AE}" presName="linear" presStyleCnt="0">
        <dgm:presLayoutVars>
          <dgm:animLvl val="lvl"/>
          <dgm:resizeHandles val="exact"/>
        </dgm:presLayoutVars>
      </dgm:prSet>
      <dgm:spPr/>
    </dgm:pt>
    <dgm:pt modelId="{3BE29410-EC8A-4D08-A305-C79F10B9974D}" type="pres">
      <dgm:prSet presAssocID="{EAFBD941-0FA9-4609-8348-E171FA66B05B}" presName="parentText" presStyleLbl="node1" presStyleIdx="0" presStyleCnt="4" custLinFactY="-473" custLinFactNeighborX="177" custLinFactNeighborY="-100000">
        <dgm:presLayoutVars>
          <dgm:chMax val="0"/>
          <dgm:bulletEnabled val="1"/>
        </dgm:presLayoutVars>
      </dgm:prSet>
      <dgm:spPr/>
    </dgm:pt>
    <dgm:pt modelId="{021EDA19-5B81-4FA3-B988-5F7406DF2C09}" type="pres">
      <dgm:prSet presAssocID="{8A6F643A-79D9-4BC0-9420-658B439E4883}" presName="spacer" presStyleCnt="0"/>
      <dgm:spPr/>
    </dgm:pt>
    <dgm:pt modelId="{FD376EA7-D84E-4DF1-9941-774132B48399}" type="pres">
      <dgm:prSet presAssocID="{D5F057A3-0935-4EF4-8A2A-5B019728CD55}" presName="parentText" presStyleLbl="node1" presStyleIdx="1" presStyleCnt="4">
        <dgm:presLayoutVars>
          <dgm:chMax val="0"/>
          <dgm:bulletEnabled val="1"/>
        </dgm:presLayoutVars>
      </dgm:prSet>
      <dgm:spPr/>
    </dgm:pt>
    <dgm:pt modelId="{AAAD1BC9-87B3-480C-BE78-382DD8A16DF7}" type="pres">
      <dgm:prSet presAssocID="{D4AFCD58-E743-47C9-98E9-B7FBE0139201}" presName="spacer" presStyleCnt="0"/>
      <dgm:spPr/>
    </dgm:pt>
    <dgm:pt modelId="{DF7331A6-60D1-4937-9A0D-5CB8CA48B8E8}" type="pres">
      <dgm:prSet presAssocID="{B410FD8D-005B-46CF-96B9-9A958EF620FB}" presName="parentText" presStyleLbl="node1" presStyleIdx="2" presStyleCnt="4">
        <dgm:presLayoutVars>
          <dgm:chMax val="0"/>
          <dgm:bulletEnabled val="1"/>
        </dgm:presLayoutVars>
      </dgm:prSet>
      <dgm:spPr/>
    </dgm:pt>
    <dgm:pt modelId="{36D21FA2-340A-46E0-A792-47BF0A850E3A}" type="pres">
      <dgm:prSet presAssocID="{EDB4BF0C-D3E3-4927-AA74-A739E3B0FA0F}" presName="spacer" presStyleCnt="0"/>
      <dgm:spPr/>
    </dgm:pt>
    <dgm:pt modelId="{87C14A0B-9FCB-41BD-A3C6-3DA339ADCF7E}" type="pres">
      <dgm:prSet presAssocID="{02743B82-A909-45E5-BF2A-3CE833B1DC16}" presName="parentText" presStyleLbl="node1" presStyleIdx="3" presStyleCnt="4" custScaleX="95394" custScaleY="5922" custLinFactY="-317300" custLinFactNeighborX="-2303" custLinFactNeighborY="-400000">
        <dgm:presLayoutVars>
          <dgm:chMax val="0"/>
          <dgm:bulletEnabled val="1"/>
        </dgm:presLayoutVars>
      </dgm:prSet>
      <dgm:spPr>
        <a:prstGeom prst="rect">
          <a:avLst/>
        </a:prstGeom>
      </dgm:spPr>
    </dgm:pt>
  </dgm:ptLst>
  <dgm:cxnLst>
    <dgm:cxn modelId="{967CF40D-A2B4-4420-B233-99A63E942CD7}" srcId="{7E7B34D5-939F-469E-93BC-23ACD4DA23AE}" destId="{D5F057A3-0935-4EF4-8A2A-5B019728CD55}" srcOrd="1" destOrd="0" parTransId="{51EB5988-466E-4CD6-8AD4-6ABD760DC450}" sibTransId="{D4AFCD58-E743-47C9-98E9-B7FBE0139201}"/>
    <dgm:cxn modelId="{9544ED17-D7C3-4729-A311-8D5132DDB306}" type="presOf" srcId="{7E7B34D5-939F-469E-93BC-23ACD4DA23AE}" destId="{EDCB68E9-751F-4E69-8054-6B1375D6AFB1}" srcOrd="0" destOrd="0" presId="urn:microsoft.com/office/officeart/2005/8/layout/vList2"/>
    <dgm:cxn modelId="{8ED08D1D-EBDA-4C7A-9A55-32D79C7083F9}" type="presOf" srcId="{D5F057A3-0935-4EF4-8A2A-5B019728CD55}" destId="{FD376EA7-D84E-4DF1-9941-774132B48399}" srcOrd="0" destOrd="0" presId="urn:microsoft.com/office/officeart/2005/8/layout/vList2"/>
    <dgm:cxn modelId="{D2B7028E-9FDC-48D0-80EF-A258B6D8FFBC}" srcId="{7E7B34D5-939F-469E-93BC-23ACD4DA23AE}" destId="{02743B82-A909-45E5-BF2A-3CE833B1DC16}" srcOrd="3" destOrd="0" parTransId="{4E9630F0-8A4A-417B-AC16-03B0386F0117}" sibTransId="{13399CF8-FE47-4863-B3C9-A69341216FE5}"/>
    <dgm:cxn modelId="{8DF858B0-F413-4564-938C-11335C5926C2}" srcId="{7E7B34D5-939F-469E-93BC-23ACD4DA23AE}" destId="{B410FD8D-005B-46CF-96B9-9A958EF620FB}" srcOrd="2" destOrd="0" parTransId="{9134A9F6-0CF1-43E5-AEAD-4BE129A2E87C}" sibTransId="{EDB4BF0C-D3E3-4927-AA74-A739E3B0FA0F}"/>
    <dgm:cxn modelId="{CAD7A3CD-DD2E-4024-B23A-5EEAA86E78F1}" srcId="{7E7B34D5-939F-469E-93BC-23ACD4DA23AE}" destId="{EAFBD941-0FA9-4609-8348-E171FA66B05B}" srcOrd="0" destOrd="0" parTransId="{60DD295B-4053-49ED-B793-A8A843757C5B}" sibTransId="{8A6F643A-79D9-4BC0-9420-658B439E4883}"/>
    <dgm:cxn modelId="{FA75BED1-13DF-45F3-B7A5-45DBABC3E86E}" type="presOf" srcId="{EAFBD941-0FA9-4609-8348-E171FA66B05B}" destId="{3BE29410-EC8A-4D08-A305-C79F10B9974D}" srcOrd="0" destOrd="0" presId="urn:microsoft.com/office/officeart/2005/8/layout/vList2"/>
    <dgm:cxn modelId="{FC09EBD4-620E-4A52-875A-904615D9A6E4}" type="presOf" srcId="{B410FD8D-005B-46CF-96B9-9A958EF620FB}" destId="{DF7331A6-60D1-4937-9A0D-5CB8CA48B8E8}" srcOrd="0" destOrd="0" presId="urn:microsoft.com/office/officeart/2005/8/layout/vList2"/>
    <dgm:cxn modelId="{B908C9DE-7268-4674-81A1-399D1F52392E}" type="presOf" srcId="{02743B82-A909-45E5-BF2A-3CE833B1DC16}" destId="{87C14A0B-9FCB-41BD-A3C6-3DA339ADCF7E}" srcOrd="0" destOrd="0" presId="urn:microsoft.com/office/officeart/2005/8/layout/vList2"/>
    <dgm:cxn modelId="{599EC13B-1674-42B6-8CF5-D200241B22E4}" type="presParOf" srcId="{EDCB68E9-751F-4E69-8054-6B1375D6AFB1}" destId="{3BE29410-EC8A-4D08-A305-C79F10B9974D}" srcOrd="0" destOrd="0" presId="urn:microsoft.com/office/officeart/2005/8/layout/vList2"/>
    <dgm:cxn modelId="{A30C172B-2D96-44A8-96E0-6F7FCD84A918}" type="presParOf" srcId="{EDCB68E9-751F-4E69-8054-6B1375D6AFB1}" destId="{021EDA19-5B81-4FA3-B988-5F7406DF2C09}" srcOrd="1" destOrd="0" presId="urn:microsoft.com/office/officeart/2005/8/layout/vList2"/>
    <dgm:cxn modelId="{7419AA6D-8200-4AA1-B57F-C25EDBE6B981}" type="presParOf" srcId="{EDCB68E9-751F-4E69-8054-6B1375D6AFB1}" destId="{FD376EA7-D84E-4DF1-9941-774132B48399}" srcOrd="2" destOrd="0" presId="urn:microsoft.com/office/officeart/2005/8/layout/vList2"/>
    <dgm:cxn modelId="{868017A6-4B19-403C-96D1-85AD185A1887}" type="presParOf" srcId="{EDCB68E9-751F-4E69-8054-6B1375D6AFB1}" destId="{AAAD1BC9-87B3-480C-BE78-382DD8A16DF7}" srcOrd="3" destOrd="0" presId="urn:microsoft.com/office/officeart/2005/8/layout/vList2"/>
    <dgm:cxn modelId="{CC212904-DC86-48E3-9037-3017326A63C3}" type="presParOf" srcId="{EDCB68E9-751F-4E69-8054-6B1375D6AFB1}" destId="{DF7331A6-60D1-4937-9A0D-5CB8CA48B8E8}" srcOrd="4" destOrd="0" presId="urn:microsoft.com/office/officeart/2005/8/layout/vList2"/>
    <dgm:cxn modelId="{26DCE648-88A2-4A4E-A143-82A7A9913241}" type="presParOf" srcId="{EDCB68E9-751F-4E69-8054-6B1375D6AFB1}" destId="{36D21FA2-340A-46E0-A792-47BF0A850E3A}" srcOrd="5" destOrd="0" presId="urn:microsoft.com/office/officeart/2005/8/layout/vList2"/>
    <dgm:cxn modelId="{E5F0FB7E-9BE0-4BF1-AA56-696306B947EC}" type="presParOf" srcId="{EDCB68E9-751F-4E69-8054-6B1375D6AFB1}" destId="{87C14A0B-9FCB-41BD-A3C6-3DA339ADCF7E}"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1B3FB2-B148-4018-89F0-666472A5943B}">
      <dsp:nvSpPr>
        <dsp:cNvPr id="0" name=""/>
        <dsp:cNvSpPr/>
      </dsp:nvSpPr>
      <dsp:spPr>
        <a:xfrm>
          <a:off x="0" y="11362"/>
          <a:ext cx="4609412" cy="431730"/>
        </a:xfrm>
        <a:prstGeom prst="roundRect">
          <a:avLst/>
        </a:prstGeom>
        <a:no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IN" sz="1800" kern="1200" dirty="0">
              <a:solidFill>
                <a:schemeClr val="bg1"/>
              </a:solidFill>
            </a:rPr>
            <a:t>BY:</a:t>
          </a:r>
        </a:p>
      </dsp:txBody>
      <dsp:txXfrm>
        <a:off x="21075" y="32437"/>
        <a:ext cx="4567262" cy="389580"/>
      </dsp:txXfrm>
    </dsp:sp>
    <dsp:sp modelId="{0092EF73-B5C3-42C0-ACBA-23646F8274A0}">
      <dsp:nvSpPr>
        <dsp:cNvPr id="0" name=""/>
        <dsp:cNvSpPr/>
      </dsp:nvSpPr>
      <dsp:spPr>
        <a:xfrm>
          <a:off x="0" y="485505"/>
          <a:ext cx="4609412" cy="431730"/>
        </a:xfrm>
        <a:prstGeom prst="roundRect">
          <a:avLst/>
        </a:prstGeom>
        <a:no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IN" sz="1800" kern="1200" dirty="0">
              <a:solidFill>
                <a:schemeClr val="bg1"/>
              </a:solidFill>
            </a:rPr>
            <a:t>N.Sowgna-2010030344                            </a:t>
          </a:r>
        </a:p>
      </dsp:txBody>
      <dsp:txXfrm>
        <a:off x="21075" y="506580"/>
        <a:ext cx="4567262" cy="389580"/>
      </dsp:txXfrm>
    </dsp:sp>
    <dsp:sp modelId="{966D6C4D-7374-4A86-93BE-D5CEB8EB4A08}">
      <dsp:nvSpPr>
        <dsp:cNvPr id="0" name=""/>
        <dsp:cNvSpPr/>
      </dsp:nvSpPr>
      <dsp:spPr>
        <a:xfrm>
          <a:off x="0" y="969075"/>
          <a:ext cx="4609412" cy="431730"/>
        </a:xfrm>
        <a:prstGeom prst="roundRect">
          <a:avLst/>
        </a:prstGeom>
        <a:no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IN" sz="1800" kern="1200" dirty="0">
              <a:solidFill>
                <a:schemeClr val="bg1"/>
              </a:solidFill>
            </a:rPr>
            <a:t>E.Pravallika-2010030046</a:t>
          </a:r>
        </a:p>
      </dsp:txBody>
      <dsp:txXfrm>
        <a:off x="21075" y="990150"/>
        <a:ext cx="4567262" cy="389580"/>
      </dsp:txXfrm>
    </dsp:sp>
    <dsp:sp modelId="{76D9A9DF-4A1D-4655-B31B-D0E277A9AE98}">
      <dsp:nvSpPr>
        <dsp:cNvPr id="0" name=""/>
        <dsp:cNvSpPr/>
      </dsp:nvSpPr>
      <dsp:spPr>
        <a:xfrm>
          <a:off x="0" y="1452645"/>
          <a:ext cx="4609412" cy="431730"/>
        </a:xfrm>
        <a:prstGeom prst="roundRect">
          <a:avLst/>
        </a:prstGeom>
        <a:no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IN" sz="1800" kern="1200" dirty="0">
              <a:solidFill>
                <a:schemeClr val="bg1"/>
              </a:solidFill>
            </a:rPr>
            <a:t>Tahseen Begum-2010030168</a:t>
          </a:r>
        </a:p>
      </dsp:txBody>
      <dsp:txXfrm>
        <a:off x="21075" y="1473720"/>
        <a:ext cx="4567262" cy="389580"/>
      </dsp:txXfrm>
    </dsp:sp>
    <dsp:sp modelId="{98F0891B-9137-4CB7-AFCF-5366807D191D}">
      <dsp:nvSpPr>
        <dsp:cNvPr id="0" name=""/>
        <dsp:cNvSpPr/>
      </dsp:nvSpPr>
      <dsp:spPr>
        <a:xfrm>
          <a:off x="0" y="1936215"/>
          <a:ext cx="4609412" cy="431730"/>
        </a:xfrm>
        <a:prstGeom prst="roundRect">
          <a:avLst/>
        </a:prstGeom>
        <a:no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IN" sz="1800" kern="1200" dirty="0">
              <a:solidFill>
                <a:schemeClr val="bg1"/>
              </a:solidFill>
            </a:rPr>
            <a:t>Keerthana-2010030445</a:t>
          </a:r>
        </a:p>
      </dsp:txBody>
      <dsp:txXfrm>
        <a:off x="21075" y="1957290"/>
        <a:ext cx="4567262" cy="38958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B76B17-2D46-409C-93E3-6E1574275A26}">
      <dsp:nvSpPr>
        <dsp:cNvPr id="0" name=""/>
        <dsp:cNvSpPr/>
      </dsp:nvSpPr>
      <dsp:spPr>
        <a:xfrm>
          <a:off x="9448" y="16"/>
          <a:ext cx="3960000" cy="675590"/>
        </a:xfrm>
        <a:prstGeom prst="rect">
          <a:avLst/>
        </a:prstGeom>
        <a:no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1333500">
            <a:lnSpc>
              <a:spcPct val="90000"/>
            </a:lnSpc>
            <a:spcBef>
              <a:spcPct val="0"/>
            </a:spcBef>
            <a:spcAft>
              <a:spcPct val="35000"/>
            </a:spcAft>
            <a:buNone/>
          </a:pPr>
          <a:r>
            <a:rPr lang="en-IN" sz="3000" kern="1200" dirty="0">
              <a:solidFill>
                <a:schemeClr val="bg1"/>
              </a:solidFill>
            </a:rPr>
            <a:t>Under the guidance of </a:t>
          </a:r>
        </a:p>
      </dsp:txBody>
      <dsp:txXfrm>
        <a:off x="9448" y="16"/>
        <a:ext cx="3960000" cy="675590"/>
      </dsp:txXfrm>
    </dsp:sp>
    <dsp:sp modelId="{84578365-E961-4B0F-B924-2FF144BD1F1F}">
      <dsp:nvSpPr>
        <dsp:cNvPr id="0" name=""/>
        <dsp:cNvSpPr/>
      </dsp:nvSpPr>
      <dsp:spPr>
        <a:xfrm>
          <a:off x="571948" y="709387"/>
          <a:ext cx="2835000" cy="675590"/>
        </a:xfrm>
        <a:prstGeom prst="rect">
          <a:avLst/>
        </a:prstGeom>
        <a:no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1333500">
            <a:lnSpc>
              <a:spcPct val="90000"/>
            </a:lnSpc>
            <a:spcBef>
              <a:spcPct val="0"/>
            </a:spcBef>
            <a:spcAft>
              <a:spcPct val="35000"/>
            </a:spcAft>
            <a:buNone/>
          </a:pPr>
          <a:r>
            <a:rPr lang="en-US" sz="3000" kern="1200" dirty="0">
              <a:solidFill>
                <a:schemeClr val="bg1"/>
              </a:solidFill>
            </a:rPr>
            <a:t>P. </a:t>
          </a:r>
          <a:r>
            <a:rPr lang="en-US" sz="3000" kern="1200" dirty="0" err="1">
              <a:solidFill>
                <a:schemeClr val="bg1"/>
              </a:solidFill>
            </a:rPr>
            <a:t>Sree</a:t>
          </a:r>
          <a:r>
            <a:rPr lang="en-US" sz="3000" kern="1200" dirty="0">
              <a:solidFill>
                <a:schemeClr val="bg1"/>
              </a:solidFill>
            </a:rPr>
            <a:t> Lakshmi</a:t>
          </a:r>
          <a:endParaRPr lang="en-IN" sz="3000" kern="1200" dirty="0">
            <a:solidFill>
              <a:schemeClr val="bg1"/>
            </a:solidFill>
          </a:endParaRPr>
        </a:p>
      </dsp:txBody>
      <dsp:txXfrm>
        <a:off x="571948" y="709387"/>
        <a:ext cx="2835000" cy="67559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BE29410-EC8A-4D08-A305-C79F10B9974D}">
      <dsp:nvSpPr>
        <dsp:cNvPr id="0" name=""/>
        <dsp:cNvSpPr/>
      </dsp:nvSpPr>
      <dsp:spPr>
        <a:xfrm>
          <a:off x="0" y="0"/>
          <a:ext cx="10761658" cy="1198080"/>
        </a:xfrm>
        <a:prstGeom prst="roundRect">
          <a:avLst/>
        </a:prstGeom>
        <a:no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IN" sz="2000" kern="1200" dirty="0">
              <a:solidFill>
                <a:schemeClr val="bg1"/>
              </a:solidFill>
            </a:rPr>
            <a:t>N. Sowgna- Coding </a:t>
          </a:r>
          <a:r>
            <a:rPr lang="en-IN" sz="2000" kern="1200" dirty="0">
              <a:solidFill>
                <a:schemeClr val="bg1">
                  <a:lumMod val="95000"/>
                  <a:lumOff val="5000"/>
                </a:schemeClr>
              </a:solidFill>
            </a:rPr>
            <a:t>testing</a:t>
          </a:r>
          <a:r>
            <a:rPr lang="en-IN" sz="2000" kern="1200" dirty="0">
              <a:solidFill>
                <a:schemeClr val="bg1"/>
              </a:solidFill>
            </a:rPr>
            <a:t>, ppt</a:t>
          </a:r>
        </a:p>
      </dsp:txBody>
      <dsp:txXfrm>
        <a:off x="58485" y="58485"/>
        <a:ext cx="10644688" cy="1081110"/>
      </dsp:txXfrm>
    </dsp:sp>
    <dsp:sp modelId="{FD376EA7-D84E-4DF1-9941-774132B48399}">
      <dsp:nvSpPr>
        <dsp:cNvPr id="0" name=""/>
        <dsp:cNvSpPr/>
      </dsp:nvSpPr>
      <dsp:spPr>
        <a:xfrm>
          <a:off x="0" y="1402997"/>
          <a:ext cx="10761658" cy="1198080"/>
        </a:xfrm>
        <a:prstGeom prst="roundRect">
          <a:avLst/>
        </a:prstGeom>
        <a:no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IN" sz="2000" kern="1200" dirty="0">
              <a:solidFill>
                <a:schemeClr val="bg1"/>
              </a:solidFill>
            </a:rPr>
            <a:t>E. </a:t>
          </a:r>
          <a:r>
            <a:rPr lang="en-IN" sz="2000" kern="1200" dirty="0" err="1">
              <a:solidFill>
                <a:schemeClr val="bg1"/>
              </a:solidFill>
            </a:rPr>
            <a:t>Pravallika</a:t>
          </a:r>
          <a:r>
            <a:rPr lang="en-IN" sz="2000" kern="1200" dirty="0">
              <a:solidFill>
                <a:schemeClr val="bg1"/>
              </a:solidFill>
            </a:rPr>
            <a:t> ,Tahseen Begum-Algorithm used- its description-</a:t>
          </a:r>
          <a:r>
            <a:rPr lang="en-US" sz="2000" kern="1200" dirty="0">
              <a:solidFill>
                <a:schemeClr val="bg1"/>
              </a:solidFill>
            </a:rPr>
            <a:t> </a:t>
          </a:r>
          <a:r>
            <a:rPr lang="en-US" sz="2000" kern="1200" dirty="0">
              <a:solidFill>
                <a:schemeClr val="bg1">
                  <a:lumMod val="95000"/>
                  <a:lumOff val="5000"/>
                </a:schemeClr>
              </a:solidFill>
            </a:rPr>
            <a:t>Numeric example of the algorithm (Sample input - expected output)</a:t>
          </a:r>
          <a:endParaRPr lang="en-IN" sz="1800" kern="1200" dirty="0">
            <a:solidFill>
              <a:schemeClr val="bg1"/>
            </a:solidFill>
          </a:endParaRPr>
        </a:p>
      </dsp:txBody>
      <dsp:txXfrm>
        <a:off x="58485" y="1461482"/>
        <a:ext cx="10644688" cy="1081110"/>
      </dsp:txXfrm>
    </dsp:sp>
    <dsp:sp modelId="{DF7331A6-60D1-4937-9A0D-5CB8CA48B8E8}">
      <dsp:nvSpPr>
        <dsp:cNvPr id="0" name=""/>
        <dsp:cNvSpPr/>
      </dsp:nvSpPr>
      <dsp:spPr>
        <a:xfrm>
          <a:off x="0" y="2785397"/>
          <a:ext cx="10761658" cy="1198080"/>
        </a:xfrm>
        <a:prstGeom prst="roundRect">
          <a:avLst/>
        </a:prstGeom>
        <a:no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IN" sz="2000" kern="1200" dirty="0" err="1">
              <a:solidFill>
                <a:schemeClr val="bg1"/>
              </a:solidFill>
            </a:rPr>
            <a:t>Keerthana</a:t>
          </a:r>
          <a:r>
            <a:rPr lang="en-IN" sz="2000" kern="1200" dirty="0">
              <a:solidFill>
                <a:schemeClr val="bg1"/>
              </a:solidFill>
            </a:rPr>
            <a:t> –Flow Chart</a:t>
          </a:r>
        </a:p>
      </dsp:txBody>
      <dsp:txXfrm>
        <a:off x="58485" y="2843882"/>
        <a:ext cx="10644688" cy="1081110"/>
      </dsp:txXfrm>
    </dsp:sp>
    <dsp:sp modelId="{87C14A0B-9FCB-41BD-A3C6-3DA339ADCF7E}">
      <dsp:nvSpPr>
        <dsp:cNvPr id="0" name=""/>
        <dsp:cNvSpPr/>
      </dsp:nvSpPr>
      <dsp:spPr>
        <a:xfrm>
          <a:off x="0" y="0"/>
          <a:ext cx="10265976" cy="70950"/>
        </a:xfrm>
        <a:prstGeom prst="rect">
          <a:avLst/>
        </a:prstGeom>
        <a:no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3840" tIns="243840" rIns="243840" bIns="243840" numCol="1" spcCol="1270" anchor="ctr" anchorCtr="0">
          <a:noAutofit/>
        </a:bodyPr>
        <a:lstStyle/>
        <a:p>
          <a:pPr marL="0" lvl="0" indent="0" algn="l" defTabSz="2844800">
            <a:lnSpc>
              <a:spcPct val="90000"/>
            </a:lnSpc>
            <a:spcBef>
              <a:spcPct val="0"/>
            </a:spcBef>
            <a:spcAft>
              <a:spcPct val="35000"/>
            </a:spcAft>
            <a:buNone/>
          </a:pPr>
          <a:endParaRPr lang="en-IN" sz="6400" kern="1200" dirty="0">
            <a:solidFill>
              <a:schemeClr val="bg1"/>
            </a:solidFill>
          </a:endParaRPr>
        </a:p>
      </dsp:txBody>
      <dsp:txXfrm>
        <a:off x="0" y="0"/>
        <a:ext cx="10265976" cy="7095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diagrams.loki3.com/VaryingWidthList">
  <dgm:title val="Varying Width List"/>
  <dgm:desc val="Use for emphasizing items of different weights.  Good for large amounts of Level 1 text.  The width of each shape is independently determined based on its text."/>
  <dgm:catLst>
    <dgm:cat type="list" pri="4160"/>
    <dgm:cat type="officeonline" pri="5000"/>
  </dgm:catLst>
  <dgm:sampData useDef="1">
    <dgm:dataModel>
      <dgm:ptLst/>
      <dgm:bg/>
      <dgm:whole/>
    </dgm:dataModel>
  </dgm:sampData>
  <dgm:styleData useDef="1">
    <dgm:dataModel>
      <dgm:ptLst/>
      <dgm:bg/>
      <dgm:whole/>
    </dgm:dataModel>
  </dgm:styleData>
  <dgm:clrData useDef="1">
    <dgm:dataModel>
      <dgm:ptLst/>
      <dgm:bg/>
      <dgm:whole/>
    </dgm:dataModel>
  </dgm:clrData>
  <dgm:layoutNode name="Name0">
    <dgm:varLst>
      <dgm:resizeHandles/>
    </dgm:varLst>
    <dgm:alg type="lin">
      <dgm:param type="linDir" val="fromT"/>
    </dgm:alg>
    <dgm:shape xmlns:r="http://schemas.openxmlformats.org/officeDocument/2006/relationships" r:blip="">
      <dgm:adjLst/>
    </dgm:shape>
    <dgm:presOf/>
    <dgm:constrLst>
      <dgm:constr type="w" for="ch" forName="text" val="20"/>
      <dgm:constr type="h" for="ch" forName="text" refType="h"/>
      <dgm:constr type="primFontSz" for="ch" forName="text" op="equ" val="65"/>
      <dgm:constr type="h" for="ch" forName="space" refType="h" fact="0.05"/>
    </dgm:constrLst>
    <dgm:forEach name="Name1" axis="ch" ptType="node">
      <dgm:layoutNode name="text" styleLbl="node1">
        <dgm:varLst>
          <dgm:bulletEnabled val="1"/>
        </dgm:varLst>
        <dgm:alg type="tx"/>
        <dgm:shape xmlns:r="http://schemas.openxmlformats.org/officeDocument/2006/relationships" type="rect" r:blip="">
          <dgm:adjLst/>
        </dgm:shape>
        <dgm:presOf axis="desOrSelf" ptType="node"/>
        <dgm:constrLst>
          <dgm:constr type="tMarg" refType="primFontSz" fact="0.2"/>
          <dgm:constr type="bMarg" refType="primFontSz" fact="0.2"/>
          <dgm:constr type="lMarg" refType="primFontSz" fact="0.2"/>
          <dgm:constr type="rMarg" refType="primFontSz" fact="0.2"/>
        </dgm:constrLst>
        <dgm:ruleLst>
          <dgm:rule type="w" val="INF" fact="NaN" max="NaN"/>
          <dgm:rule type="primFontSz" val="5" fact="NaN" max="NaN"/>
        </dgm:ruleLst>
      </dgm:layoutNode>
      <dgm:choose name="Name2">
        <dgm:if name="Name3" axis="par ch" ptType="doc node" func="cnt" op="gte" val="2">
          <dgm:forEach name="Name4" axis="followSib" ptType="sibTrans" cnt="1">
            <dgm:layoutNode name="space">
              <dgm:alg type="sp"/>
              <dgm:shape xmlns:r="http://schemas.openxmlformats.org/officeDocument/2006/relationships" r:blip="">
                <dgm:adjLst/>
              </dgm:shape>
              <dgm:presOf/>
            </dgm:layoutNode>
          </dgm:forEach>
        </dgm:if>
        <dgm:else name="Name5"/>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3/13/2022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9029819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3/13/2022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198098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3/13/2022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681927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3/13/2022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85209809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3/13/2022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0632439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3/13/2022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7975862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3/13/2022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25455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3/13/2022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062771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3/13/2022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6642051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3/13/2022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157741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t>3/13/2022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203152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3/13/2022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343349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3/13/2022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515851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3/13/2022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0581491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3/13/2022</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425126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jpe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7"/>
          <a:srcRect/>
          <a:tile tx="0" ty="0" sx="100000" sy="100000" flip="none" algn="tl"/>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3/13/2022</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4012744071"/>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Lst>
  <p:hf sldNum="0" hdr="0" ftr="0" dt="0"/>
  <p:txStyles>
    <p:title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diagramLayout" Target="../diagrams/layout1.xml"/><Relationship Id="rId7" Type="http://schemas.openxmlformats.org/officeDocument/2006/relationships/diagramData" Target="../diagrams/data2.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6.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8.xml.rels><?xml version="1.0" encoding="UTF-8" standalone="yes"?>
<Relationships xmlns="http://schemas.openxmlformats.org/package/2006/relationships"><Relationship Id="rId3" Type="http://schemas.openxmlformats.org/officeDocument/2006/relationships/hyperlink" Target="https://pxhere.com/en/photo/741646" TargetMode="External"/><Relationship Id="rId2" Type="http://schemas.openxmlformats.org/officeDocument/2006/relationships/image" Target="../media/image22.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jpe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5FCB3CC-5323-4FA8-ABC9-68CC17DF723F}"/>
              </a:ext>
            </a:extLst>
          </p:cNvPr>
          <p:cNvSpPr txBox="1"/>
          <p:nvPr/>
        </p:nvSpPr>
        <p:spPr>
          <a:xfrm>
            <a:off x="2596474" y="1872076"/>
            <a:ext cx="7233325" cy="584775"/>
          </a:xfrm>
          <a:prstGeom prst="rect">
            <a:avLst/>
          </a:prstGeom>
          <a:noFill/>
        </p:spPr>
        <p:txBody>
          <a:bodyPr wrap="square">
            <a:spAutoFit/>
          </a:bodyPr>
          <a:lstStyle/>
          <a:p>
            <a:r>
              <a:rPr lang="en-IN" sz="3200" b="1" dirty="0">
                <a:solidFill>
                  <a:schemeClr val="bg2"/>
                </a:solidFill>
              </a:rPr>
              <a:t>Isomorphism in biological networks</a:t>
            </a:r>
          </a:p>
        </p:txBody>
      </p:sp>
      <p:sp>
        <p:nvSpPr>
          <p:cNvPr id="2" name="Title 1">
            <a:extLst>
              <a:ext uri="{FF2B5EF4-FFF2-40B4-BE49-F238E27FC236}">
                <a16:creationId xmlns:a16="http://schemas.microsoft.com/office/drawing/2014/main" id="{4A012B18-C386-4CB5-9AA9-6EAE90FBBEB6}"/>
              </a:ext>
            </a:extLst>
          </p:cNvPr>
          <p:cNvSpPr>
            <a:spLocks noGrp="1"/>
          </p:cNvSpPr>
          <p:nvPr>
            <p:ph type="title"/>
          </p:nvPr>
        </p:nvSpPr>
        <p:spPr>
          <a:xfrm>
            <a:off x="913795" y="364503"/>
            <a:ext cx="10353762" cy="1257300"/>
          </a:xfrm>
          <a:noFill/>
        </p:spPr>
        <p:txBody>
          <a:bodyPr/>
          <a:lstStyle/>
          <a:p>
            <a:r>
              <a:rPr lang="en-IN" sz="4800" dirty="0">
                <a:solidFill>
                  <a:schemeClr val="bg1"/>
                </a:solidFill>
              </a:rPr>
              <a:t>Design And Analysis of Algorithms</a:t>
            </a:r>
            <a:endParaRPr lang="en-IN" dirty="0">
              <a:solidFill>
                <a:schemeClr val="bg1"/>
              </a:solidFill>
            </a:endParaRPr>
          </a:p>
        </p:txBody>
      </p:sp>
      <p:graphicFrame>
        <p:nvGraphicFramePr>
          <p:cNvPr id="9" name="Diagram 8">
            <a:extLst>
              <a:ext uri="{FF2B5EF4-FFF2-40B4-BE49-F238E27FC236}">
                <a16:creationId xmlns:a16="http://schemas.microsoft.com/office/drawing/2014/main" id="{7785387C-04F1-4E6A-A91F-7799779F8CDB}"/>
              </a:ext>
            </a:extLst>
          </p:cNvPr>
          <p:cNvGraphicFramePr/>
          <p:nvPr>
            <p:extLst>
              <p:ext uri="{D42A27DB-BD31-4B8C-83A1-F6EECF244321}">
                <p14:modId xmlns:p14="http://schemas.microsoft.com/office/powerpoint/2010/main" val="3784008453"/>
              </p:ext>
            </p:extLst>
          </p:nvPr>
        </p:nvGraphicFramePr>
        <p:xfrm>
          <a:off x="443353" y="3122531"/>
          <a:ext cx="4609412" cy="23698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0" name="Diagram 9">
            <a:extLst>
              <a:ext uri="{FF2B5EF4-FFF2-40B4-BE49-F238E27FC236}">
                <a16:creationId xmlns:a16="http://schemas.microsoft.com/office/drawing/2014/main" id="{AF219A7D-1071-416B-88EB-C78103EFF064}"/>
              </a:ext>
            </a:extLst>
          </p:cNvPr>
          <p:cNvGraphicFramePr/>
          <p:nvPr>
            <p:extLst>
              <p:ext uri="{D42A27DB-BD31-4B8C-83A1-F6EECF244321}">
                <p14:modId xmlns:p14="http://schemas.microsoft.com/office/powerpoint/2010/main" val="2555299645"/>
              </p:ext>
            </p:extLst>
          </p:nvPr>
        </p:nvGraphicFramePr>
        <p:xfrm>
          <a:off x="7139236" y="5108502"/>
          <a:ext cx="3978897" cy="1384995"/>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11990990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AC609F7-BC57-4D48-B095-88F15A14FBC0}"/>
              </a:ext>
            </a:extLst>
          </p:cNvPr>
          <p:cNvPicPr>
            <a:picLocks noChangeAspect="1"/>
          </p:cNvPicPr>
          <p:nvPr/>
        </p:nvPicPr>
        <p:blipFill>
          <a:blip r:embed="rId2"/>
          <a:stretch>
            <a:fillRect/>
          </a:stretch>
        </p:blipFill>
        <p:spPr>
          <a:xfrm>
            <a:off x="807261" y="597924"/>
            <a:ext cx="10577477" cy="5662151"/>
          </a:xfrm>
          <a:prstGeom prst="rect">
            <a:avLst/>
          </a:prstGeom>
        </p:spPr>
      </p:pic>
    </p:spTree>
    <p:extLst>
      <p:ext uri="{BB962C8B-B14F-4D97-AF65-F5344CB8AC3E}">
        <p14:creationId xmlns:p14="http://schemas.microsoft.com/office/powerpoint/2010/main" val="37480722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3651C6C-2A79-4B9D-876B-48B5ACEFC87C}"/>
              </a:ext>
            </a:extLst>
          </p:cNvPr>
          <p:cNvPicPr>
            <a:picLocks noChangeAspect="1"/>
          </p:cNvPicPr>
          <p:nvPr/>
        </p:nvPicPr>
        <p:blipFill>
          <a:blip r:embed="rId2"/>
          <a:stretch>
            <a:fillRect/>
          </a:stretch>
        </p:blipFill>
        <p:spPr>
          <a:xfrm>
            <a:off x="1188294" y="548390"/>
            <a:ext cx="9815411" cy="5761219"/>
          </a:xfrm>
          <a:prstGeom prst="rect">
            <a:avLst/>
          </a:prstGeom>
        </p:spPr>
      </p:pic>
    </p:spTree>
    <p:extLst>
      <p:ext uri="{BB962C8B-B14F-4D97-AF65-F5344CB8AC3E}">
        <p14:creationId xmlns:p14="http://schemas.microsoft.com/office/powerpoint/2010/main" val="5489478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3DBABD4-C61B-4D96-AF2B-11AFB0EE576B}"/>
              </a:ext>
            </a:extLst>
          </p:cNvPr>
          <p:cNvPicPr>
            <a:picLocks noChangeAspect="1"/>
          </p:cNvPicPr>
          <p:nvPr/>
        </p:nvPicPr>
        <p:blipFill>
          <a:blip r:embed="rId2"/>
          <a:stretch>
            <a:fillRect/>
          </a:stretch>
        </p:blipFill>
        <p:spPr>
          <a:xfrm>
            <a:off x="1420725" y="517907"/>
            <a:ext cx="9350550" cy="5822185"/>
          </a:xfrm>
          <a:prstGeom prst="rect">
            <a:avLst/>
          </a:prstGeom>
        </p:spPr>
      </p:pic>
    </p:spTree>
    <p:extLst>
      <p:ext uri="{BB962C8B-B14F-4D97-AF65-F5344CB8AC3E}">
        <p14:creationId xmlns:p14="http://schemas.microsoft.com/office/powerpoint/2010/main" val="19240832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90A0AAC-033D-4773-A5C3-D7D13F4E772B}"/>
              </a:ext>
            </a:extLst>
          </p:cNvPr>
          <p:cNvPicPr>
            <a:picLocks noChangeAspect="1"/>
          </p:cNvPicPr>
          <p:nvPr/>
        </p:nvPicPr>
        <p:blipFill>
          <a:blip r:embed="rId2"/>
          <a:stretch>
            <a:fillRect/>
          </a:stretch>
        </p:blipFill>
        <p:spPr>
          <a:xfrm>
            <a:off x="1527141" y="650450"/>
            <a:ext cx="9436232" cy="5736210"/>
          </a:xfrm>
          <a:prstGeom prst="rect">
            <a:avLst/>
          </a:prstGeom>
        </p:spPr>
      </p:pic>
    </p:spTree>
    <p:extLst>
      <p:ext uri="{BB962C8B-B14F-4D97-AF65-F5344CB8AC3E}">
        <p14:creationId xmlns:p14="http://schemas.microsoft.com/office/powerpoint/2010/main" val="34909043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0E48A26-F362-424A-BD3F-EEA7E249006C}"/>
              </a:ext>
            </a:extLst>
          </p:cNvPr>
          <p:cNvPicPr>
            <a:picLocks noChangeAspect="1"/>
          </p:cNvPicPr>
          <p:nvPr/>
        </p:nvPicPr>
        <p:blipFill>
          <a:blip r:embed="rId2"/>
          <a:stretch>
            <a:fillRect/>
          </a:stretch>
        </p:blipFill>
        <p:spPr>
          <a:xfrm>
            <a:off x="1371190" y="677941"/>
            <a:ext cx="9449619" cy="5502117"/>
          </a:xfrm>
          <a:prstGeom prst="rect">
            <a:avLst/>
          </a:prstGeom>
        </p:spPr>
      </p:pic>
    </p:spTree>
    <p:extLst>
      <p:ext uri="{BB962C8B-B14F-4D97-AF65-F5344CB8AC3E}">
        <p14:creationId xmlns:p14="http://schemas.microsoft.com/office/powerpoint/2010/main" val="33758342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4221B9-F718-4031-BF5A-20AA44ADB01D}"/>
              </a:ext>
            </a:extLst>
          </p:cNvPr>
          <p:cNvSpPr>
            <a:spLocks noGrp="1"/>
          </p:cNvSpPr>
          <p:nvPr>
            <p:ph type="title"/>
          </p:nvPr>
        </p:nvSpPr>
        <p:spPr/>
        <p:txBody>
          <a:bodyPr>
            <a:normAutofit/>
          </a:bodyPr>
          <a:lstStyle/>
          <a:p>
            <a:r>
              <a:rPr lang="en-IN" sz="4800" dirty="0">
                <a:solidFill>
                  <a:schemeClr val="bg1"/>
                </a:solidFill>
              </a:rPr>
              <a:t>Front End</a:t>
            </a:r>
          </a:p>
        </p:txBody>
      </p:sp>
      <p:pic>
        <p:nvPicPr>
          <p:cNvPr id="4" name="Picture 3">
            <a:extLst>
              <a:ext uri="{FF2B5EF4-FFF2-40B4-BE49-F238E27FC236}">
                <a16:creationId xmlns:a16="http://schemas.microsoft.com/office/drawing/2014/main" id="{5430B119-42E7-4018-8425-7733270A08E3}"/>
              </a:ext>
            </a:extLst>
          </p:cNvPr>
          <p:cNvPicPr>
            <a:picLocks noChangeAspect="1"/>
          </p:cNvPicPr>
          <p:nvPr/>
        </p:nvPicPr>
        <p:blipFill>
          <a:blip r:embed="rId2"/>
          <a:stretch>
            <a:fillRect/>
          </a:stretch>
        </p:blipFill>
        <p:spPr>
          <a:xfrm>
            <a:off x="358219" y="1791486"/>
            <a:ext cx="6485641" cy="4991100"/>
          </a:xfrm>
          <a:prstGeom prst="rect">
            <a:avLst/>
          </a:prstGeom>
        </p:spPr>
      </p:pic>
      <p:pic>
        <p:nvPicPr>
          <p:cNvPr id="6" name="Picture 5">
            <a:extLst>
              <a:ext uri="{FF2B5EF4-FFF2-40B4-BE49-F238E27FC236}">
                <a16:creationId xmlns:a16="http://schemas.microsoft.com/office/drawing/2014/main" id="{927A4983-7913-4A54-BD2F-71DDC30DF6B0}"/>
              </a:ext>
            </a:extLst>
          </p:cNvPr>
          <p:cNvPicPr>
            <a:picLocks noChangeAspect="1"/>
          </p:cNvPicPr>
          <p:nvPr/>
        </p:nvPicPr>
        <p:blipFill>
          <a:blip r:embed="rId3"/>
          <a:stretch>
            <a:fillRect/>
          </a:stretch>
        </p:blipFill>
        <p:spPr>
          <a:xfrm>
            <a:off x="6950697" y="1866901"/>
            <a:ext cx="5241303" cy="4991099"/>
          </a:xfrm>
          <a:prstGeom prst="rect">
            <a:avLst/>
          </a:prstGeom>
        </p:spPr>
      </p:pic>
    </p:spTree>
    <p:extLst>
      <p:ext uri="{BB962C8B-B14F-4D97-AF65-F5344CB8AC3E}">
        <p14:creationId xmlns:p14="http://schemas.microsoft.com/office/powerpoint/2010/main" val="5944990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55276B-66E4-40A1-B2A3-8C8CD709125D}"/>
              </a:ext>
            </a:extLst>
          </p:cNvPr>
          <p:cNvSpPr>
            <a:spLocks noGrp="1"/>
          </p:cNvSpPr>
          <p:nvPr>
            <p:ph type="title"/>
          </p:nvPr>
        </p:nvSpPr>
        <p:spPr>
          <a:xfrm>
            <a:off x="565003" y="213674"/>
            <a:ext cx="10353762" cy="1257300"/>
          </a:xfrm>
        </p:spPr>
        <p:txBody>
          <a:bodyPr>
            <a:normAutofit/>
          </a:bodyPr>
          <a:lstStyle/>
          <a:p>
            <a:r>
              <a:rPr lang="en-IN" sz="4800" dirty="0" err="1">
                <a:solidFill>
                  <a:schemeClr val="bg1"/>
                </a:solidFill>
              </a:rPr>
              <a:t>Github</a:t>
            </a:r>
            <a:r>
              <a:rPr lang="en-IN" sz="4800" dirty="0">
                <a:solidFill>
                  <a:schemeClr val="bg1"/>
                </a:solidFill>
              </a:rPr>
              <a:t> commits(16 commits)</a:t>
            </a:r>
          </a:p>
        </p:txBody>
      </p:sp>
      <p:pic>
        <p:nvPicPr>
          <p:cNvPr id="4" name="Picture 3">
            <a:extLst>
              <a:ext uri="{FF2B5EF4-FFF2-40B4-BE49-F238E27FC236}">
                <a16:creationId xmlns:a16="http://schemas.microsoft.com/office/drawing/2014/main" id="{48FA9B86-3D55-43E6-B457-E3C56514EE08}"/>
              </a:ext>
            </a:extLst>
          </p:cNvPr>
          <p:cNvPicPr>
            <a:picLocks noChangeAspect="1"/>
          </p:cNvPicPr>
          <p:nvPr/>
        </p:nvPicPr>
        <p:blipFill>
          <a:blip r:embed="rId2"/>
          <a:stretch>
            <a:fillRect/>
          </a:stretch>
        </p:blipFill>
        <p:spPr>
          <a:xfrm>
            <a:off x="1188738" y="1545995"/>
            <a:ext cx="9803876" cy="5208309"/>
          </a:xfrm>
          <a:prstGeom prst="rect">
            <a:avLst/>
          </a:prstGeom>
        </p:spPr>
      </p:pic>
    </p:spTree>
    <p:extLst>
      <p:ext uri="{BB962C8B-B14F-4D97-AF65-F5344CB8AC3E}">
        <p14:creationId xmlns:p14="http://schemas.microsoft.com/office/powerpoint/2010/main" val="3072331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D73F8B-9418-46DB-888C-D6A494613BDC}"/>
              </a:ext>
            </a:extLst>
          </p:cNvPr>
          <p:cNvSpPr>
            <a:spLocks noGrp="1"/>
          </p:cNvSpPr>
          <p:nvPr>
            <p:ph type="title"/>
          </p:nvPr>
        </p:nvSpPr>
        <p:spPr>
          <a:noFill/>
        </p:spPr>
        <p:txBody>
          <a:bodyPr>
            <a:normAutofit fontScale="90000"/>
          </a:bodyPr>
          <a:lstStyle/>
          <a:p>
            <a:br>
              <a:rPr lang="en-US" sz="5300" dirty="0">
                <a:solidFill>
                  <a:schemeClr val="bg1">
                    <a:lumMod val="95000"/>
                    <a:lumOff val="5000"/>
                  </a:schemeClr>
                </a:solidFill>
              </a:rPr>
            </a:br>
            <a:r>
              <a:rPr lang="en-US" sz="5300" dirty="0">
                <a:solidFill>
                  <a:schemeClr val="bg1">
                    <a:lumMod val="95000"/>
                    <a:lumOff val="5000"/>
                  </a:schemeClr>
                </a:solidFill>
              </a:rPr>
              <a:t>Division of work among the group members</a:t>
            </a:r>
            <a:br>
              <a:rPr lang="en-US" dirty="0"/>
            </a:br>
            <a:endParaRPr lang="en-IN" dirty="0"/>
          </a:p>
        </p:txBody>
      </p:sp>
      <p:graphicFrame>
        <p:nvGraphicFramePr>
          <p:cNvPr id="5" name="Diagram 4">
            <a:extLst>
              <a:ext uri="{FF2B5EF4-FFF2-40B4-BE49-F238E27FC236}">
                <a16:creationId xmlns:a16="http://schemas.microsoft.com/office/drawing/2014/main" id="{0A90FE25-14CB-4358-93B8-E302BE88D99C}"/>
              </a:ext>
            </a:extLst>
          </p:cNvPr>
          <p:cNvGraphicFramePr/>
          <p:nvPr>
            <p:extLst>
              <p:ext uri="{D42A27DB-BD31-4B8C-83A1-F6EECF244321}">
                <p14:modId xmlns:p14="http://schemas.microsoft.com/office/powerpoint/2010/main" val="513689237"/>
              </p:ext>
            </p:extLst>
          </p:nvPr>
        </p:nvGraphicFramePr>
        <p:xfrm>
          <a:off x="641022" y="2356701"/>
          <a:ext cx="10761658" cy="42593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754709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837473B0-CC2E-450A-ABE3-18F120FF3D39}">
                <a1611:picAttrSrcUrl xmlns:a1611="http://schemas.microsoft.com/office/drawing/2016/11/main" r:id="rId3"/>
              </a:ext>
            </a:extLst>
          </a:blip>
          <a:srcRect/>
          <a:stretch>
            <a:fillRect t="-9000" b="-9000"/>
          </a:stretch>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CB9EC25-6357-4FA6-840A-5FB53CCA5286}"/>
              </a:ext>
            </a:extLst>
          </p:cNvPr>
          <p:cNvSpPr txBox="1"/>
          <p:nvPr/>
        </p:nvSpPr>
        <p:spPr>
          <a:xfrm>
            <a:off x="1190625" y="1329809"/>
            <a:ext cx="6096000" cy="1323439"/>
          </a:xfrm>
          <a:prstGeom prst="rect">
            <a:avLst/>
          </a:prstGeom>
          <a:noFill/>
        </p:spPr>
        <p:txBody>
          <a:bodyPr wrap="square">
            <a:spAutoFit/>
          </a:bodyPr>
          <a:lstStyle/>
          <a:p>
            <a:r>
              <a:rPr lang="en-IN" sz="8000" dirty="0"/>
              <a:t>THANK YOU</a:t>
            </a:r>
          </a:p>
        </p:txBody>
      </p:sp>
    </p:spTree>
    <p:extLst>
      <p:ext uri="{BB962C8B-B14F-4D97-AF65-F5344CB8AC3E}">
        <p14:creationId xmlns:p14="http://schemas.microsoft.com/office/powerpoint/2010/main" val="38753913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1F205-E8A9-4237-8AD2-ABD9BF694F3E}"/>
              </a:ext>
            </a:extLst>
          </p:cNvPr>
          <p:cNvSpPr>
            <a:spLocks noGrp="1"/>
          </p:cNvSpPr>
          <p:nvPr>
            <p:ph type="title"/>
          </p:nvPr>
        </p:nvSpPr>
        <p:spPr>
          <a:xfrm>
            <a:off x="668698" y="150829"/>
            <a:ext cx="10353762" cy="1114424"/>
          </a:xfrm>
          <a:noFill/>
        </p:spPr>
        <p:txBody>
          <a:bodyPr>
            <a:normAutofit fontScale="90000"/>
          </a:bodyPr>
          <a:lstStyle/>
          <a:p>
            <a:br>
              <a:rPr lang="en-US" sz="4800" b="1" dirty="0">
                <a:solidFill>
                  <a:schemeClr val="tx1">
                    <a:lumMod val="75000"/>
                    <a:lumOff val="2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br>
            <a:r>
              <a:rPr lang="en-US" sz="5300" dirty="0">
                <a:solidFill>
                  <a:schemeClr val="bg1"/>
                </a:solidFill>
                <a:effectLst>
                  <a:outerShdw blurRad="38100" dist="38100" dir="2700000" algn="tl">
                    <a:srgbClr val="000000">
                      <a:alpha val="43137"/>
                    </a:srgbClr>
                  </a:outerShdw>
                </a:effectLst>
                <a:cs typeface="Calibri" panose="020F0502020204030204" pitchFamily="34" charset="0"/>
              </a:rPr>
              <a:t>Problem Statement</a:t>
            </a:r>
            <a:br>
              <a:rPr lang="en-IN" sz="4800" b="1" dirty="0">
                <a:solidFill>
                  <a:schemeClr val="tx1">
                    <a:lumMod val="75000"/>
                    <a:lumOff val="2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br>
            <a:endParaRPr lang="en-US" dirty="0"/>
          </a:p>
        </p:txBody>
      </p:sp>
      <p:sp>
        <p:nvSpPr>
          <p:cNvPr id="4" name="Content Placeholder 3">
            <a:extLst>
              <a:ext uri="{FF2B5EF4-FFF2-40B4-BE49-F238E27FC236}">
                <a16:creationId xmlns:a16="http://schemas.microsoft.com/office/drawing/2014/main" id="{CD7B3C5A-1363-4595-83BF-85B3BAC1287F}"/>
              </a:ext>
            </a:extLst>
          </p:cNvPr>
          <p:cNvSpPr>
            <a:spLocks noGrp="1"/>
          </p:cNvSpPr>
          <p:nvPr>
            <p:ph idx="1"/>
          </p:nvPr>
        </p:nvSpPr>
        <p:spPr>
          <a:xfrm>
            <a:off x="339365" y="1536569"/>
            <a:ext cx="11774077" cy="4911366"/>
          </a:xfrm>
          <a:noFill/>
          <a:effectLst>
            <a:glow rad="127000">
              <a:schemeClr val="bg1"/>
            </a:glow>
            <a:outerShdw blurRad="25400" dir="17880000">
              <a:srgbClr val="000000">
                <a:alpha val="46000"/>
              </a:srgbClr>
            </a:outerShdw>
          </a:effectLst>
        </p:spPr>
        <p:txBody>
          <a:bodyPr>
            <a:normAutofit fontScale="92500"/>
          </a:bodyPr>
          <a:lstStyle/>
          <a:p>
            <a:pPr>
              <a:buClr>
                <a:schemeClr val="bg1"/>
              </a:buClr>
              <a:buFont typeface="Wingdings" panose="05000000000000000000" pitchFamily="2" charset="2"/>
              <a:buChar char="v"/>
            </a:pPr>
            <a:r>
              <a:rPr lang="en-US" sz="2200" dirty="0">
                <a:solidFill>
                  <a:schemeClr val="bg1"/>
                </a:solidFill>
                <a:effectLst/>
              </a:rPr>
              <a:t>Graph Isomorphism Is Widely Used In Various Applications Such As Image Processing, Protein Structure, Computer And Information System, Chemical Bond Structure, Social Networks.</a:t>
            </a:r>
          </a:p>
          <a:p>
            <a:pPr>
              <a:buClr>
                <a:schemeClr val="bg1"/>
              </a:buClr>
              <a:buFont typeface="Wingdings" panose="05000000000000000000" pitchFamily="2" charset="2"/>
              <a:buChar char="v"/>
            </a:pPr>
            <a:r>
              <a:rPr lang="en-US" sz="2200" dirty="0">
                <a:solidFill>
                  <a:schemeClr val="bg1"/>
                </a:solidFill>
                <a:effectLst/>
              </a:rPr>
              <a:t>We Use Protein Structure ,Nodes Represents Protein And Edges Represents Their Interactions Between Nodes.</a:t>
            </a:r>
          </a:p>
          <a:p>
            <a:pPr>
              <a:buClr>
                <a:schemeClr val="bg1"/>
              </a:buClr>
              <a:buFont typeface="Wingdings" panose="05000000000000000000" pitchFamily="2" charset="2"/>
              <a:buChar char="v"/>
            </a:pPr>
            <a:r>
              <a:rPr lang="en-US" sz="2200" dirty="0">
                <a:solidFill>
                  <a:schemeClr val="bg1"/>
                </a:solidFill>
                <a:effectLst/>
              </a:rPr>
              <a:t>We Have Three Levels Of Protein Structure I.E. , Primary Structure ,Secondary Structure , Tertiary Structure.</a:t>
            </a:r>
          </a:p>
          <a:p>
            <a:pPr>
              <a:buClr>
                <a:schemeClr val="bg1"/>
              </a:buClr>
              <a:buFont typeface="Wingdings" panose="05000000000000000000" pitchFamily="2" charset="2"/>
              <a:buChar char="v"/>
            </a:pPr>
            <a:endParaRPr lang="en-US" sz="2200" dirty="0">
              <a:solidFill>
                <a:schemeClr val="bg1"/>
              </a:solidFill>
              <a:effectLst>
                <a:outerShdw blurRad="9525" dist="25400" dir="14640000" algn="tl" rotWithShape="0">
                  <a:schemeClr val="bg1">
                    <a:alpha val="30000"/>
                  </a:schemeClr>
                </a:outerShdw>
              </a:effectLst>
            </a:endParaRPr>
          </a:p>
          <a:p>
            <a:pPr>
              <a:buClr>
                <a:schemeClr val="bg1"/>
              </a:buClr>
              <a:buFont typeface="Wingdings" panose="05000000000000000000" pitchFamily="2" charset="2"/>
              <a:buChar char="v"/>
            </a:pPr>
            <a:endParaRPr lang="en-US" sz="2200" dirty="0">
              <a:solidFill>
                <a:schemeClr val="bg1"/>
              </a:solidFill>
              <a:effectLst>
                <a:outerShdw blurRad="9525" dist="25400" dir="14640000" algn="tl" rotWithShape="0">
                  <a:schemeClr val="bg1">
                    <a:alpha val="30000"/>
                  </a:schemeClr>
                </a:outerShdw>
              </a:effectLst>
            </a:endParaRPr>
          </a:p>
          <a:p>
            <a:pPr>
              <a:buClr>
                <a:schemeClr val="bg1"/>
              </a:buClr>
              <a:buFont typeface="Wingdings" panose="05000000000000000000" pitchFamily="2" charset="2"/>
              <a:buChar char="v"/>
            </a:pPr>
            <a:endParaRPr lang="en-US" sz="2200" dirty="0">
              <a:solidFill>
                <a:schemeClr val="bg1"/>
              </a:solidFill>
              <a:effectLst/>
            </a:endParaRPr>
          </a:p>
          <a:p>
            <a:pPr>
              <a:buClr>
                <a:schemeClr val="bg1"/>
              </a:buClr>
              <a:buFont typeface="Wingdings" panose="05000000000000000000" pitchFamily="2" charset="2"/>
              <a:buChar char="v"/>
            </a:pPr>
            <a:r>
              <a:rPr lang="en-US" sz="2200" dirty="0">
                <a:solidFill>
                  <a:schemeClr val="bg1"/>
                </a:solidFill>
                <a:effectLst/>
              </a:rPr>
              <a:t>For Example Collection Of Food Is Available And Every Food Is Having Their Own Structure That Is Graph Structure. For Providing The Food And That Food Contains Some Proteins, Then Find Protein Graph Structure First And Check Where It Is Available In The Food Structure Or Not.</a:t>
            </a:r>
            <a:endParaRPr lang="en-IN" sz="2200" dirty="0">
              <a:solidFill>
                <a:schemeClr val="bg1"/>
              </a:solidFill>
              <a:effectLst/>
            </a:endParaRPr>
          </a:p>
        </p:txBody>
      </p:sp>
      <p:pic>
        <p:nvPicPr>
          <p:cNvPr id="6" name="Picture 5">
            <a:extLst>
              <a:ext uri="{FF2B5EF4-FFF2-40B4-BE49-F238E27FC236}">
                <a16:creationId xmlns:a16="http://schemas.microsoft.com/office/drawing/2014/main" id="{0D000FB5-D391-421C-8324-7096C3E3F342}"/>
              </a:ext>
            </a:extLst>
          </p:cNvPr>
          <p:cNvPicPr>
            <a:picLocks noChangeAspect="1"/>
          </p:cNvPicPr>
          <p:nvPr/>
        </p:nvPicPr>
        <p:blipFill>
          <a:blip r:embed="rId2"/>
          <a:stretch>
            <a:fillRect/>
          </a:stretch>
        </p:blipFill>
        <p:spPr>
          <a:xfrm>
            <a:off x="2925638" y="3676453"/>
            <a:ext cx="3833192" cy="1489435"/>
          </a:xfrm>
          <a:prstGeom prst="rect">
            <a:avLst/>
          </a:prstGeom>
        </p:spPr>
      </p:pic>
    </p:spTree>
    <p:extLst>
      <p:ext uri="{BB962C8B-B14F-4D97-AF65-F5344CB8AC3E}">
        <p14:creationId xmlns:p14="http://schemas.microsoft.com/office/powerpoint/2010/main" val="32650774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F6F3B7-724C-431F-9B46-F00D5647C090}"/>
              </a:ext>
            </a:extLst>
          </p:cNvPr>
          <p:cNvSpPr>
            <a:spLocks noGrp="1"/>
          </p:cNvSpPr>
          <p:nvPr>
            <p:ph type="title"/>
          </p:nvPr>
        </p:nvSpPr>
        <p:spPr>
          <a:xfrm>
            <a:off x="919119" y="609600"/>
            <a:ext cx="10353762" cy="1257300"/>
          </a:xfrm>
          <a:noFill/>
        </p:spPr>
        <p:txBody>
          <a:bodyPr>
            <a:normAutofit fontScale="90000"/>
          </a:bodyPr>
          <a:lstStyle/>
          <a:p>
            <a:br>
              <a:rPr lang="en-IN" dirty="0"/>
            </a:br>
            <a:r>
              <a:rPr lang="en-IN" sz="5300" dirty="0">
                <a:solidFill>
                  <a:schemeClr val="bg1"/>
                </a:solidFill>
              </a:rPr>
              <a:t>Algorithm used- its description-</a:t>
            </a:r>
            <a:r>
              <a:rPr lang="en-US" sz="4800" dirty="0">
                <a:solidFill>
                  <a:schemeClr val="bg1"/>
                </a:solidFill>
              </a:rPr>
              <a:t> Numeric example </a:t>
            </a:r>
            <a:br>
              <a:rPr lang="en-IN" dirty="0"/>
            </a:br>
            <a:endParaRPr lang="en-IN" dirty="0"/>
          </a:p>
        </p:txBody>
      </p:sp>
      <p:sp>
        <p:nvSpPr>
          <p:cNvPr id="4" name="TextBox 3">
            <a:extLst>
              <a:ext uri="{FF2B5EF4-FFF2-40B4-BE49-F238E27FC236}">
                <a16:creationId xmlns:a16="http://schemas.microsoft.com/office/drawing/2014/main" id="{DE552A90-EC8D-45A7-96A7-452E24540795}"/>
              </a:ext>
            </a:extLst>
          </p:cNvPr>
          <p:cNvSpPr txBox="1"/>
          <p:nvPr/>
        </p:nvSpPr>
        <p:spPr>
          <a:xfrm>
            <a:off x="838985" y="2265892"/>
            <a:ext cx="11029361" cy="2677656"/>
          </a:xfrm>
          <a:prstGeom prst="rect">
            <a:avLst/>
          </a:prstGeom>
          <a:noFill/>
        </p:spPr>
        <p:txBody>
          <a:bodyPr wrap="square">
            <a:spAutoFit/>
          </a:bodyPr>
          <a:lstStyle/>
          <a:p>
            <a:pPr marL="342900" indent="-342900">
              <a:buFont typeface="Wingdings" panose="05000000000000000000" pitchFamily="2" charset="2"/>
              <a:buChar char="§"/>
            </a:pPr>
            <a:r>
              <a:rPr lang="en-IN" sz="2800" dirty="0">
                <a:solidFill>
                  <a:schemeClr val="bg1"/>
                </a:solidFill>
              </a:rPr>
              <a:t>We have Graph A and B , now we have to check the two graph are isomorphic are not using VF2 Algorithm</a:t>
            </a:r>
          </a:p>
          <a:p>
            <a:endParaRPr lang="en-IN" sz="2800" dirty="0">
              <a:solidFill>
                <a:schemeClr val="bg1"/>
              </a:solidFill>
            </a:endParaRPr>
          </a:p>
          <a:p>
            <a:pPr marL="342900" indent="-342900">
              <a:buFont typeface="Wingdings" panose="05000000000000000000" pitchFamily="2" charset="2"/>
              <a:buChar char="§"/>
            </a:pPr>
            <a:r>
              <a:rPr lang="en-IN" sz="2800" dirty="0">
                <a:solidFill>
                  <a:schemeClr val="bg1"/>
                </a:solidFill>
              </a:rPr>
              <a:t>Our vertex are 1,2,3,4 in graph A and B</a:t>
            </a:r>
          </a:p>
          <a:p>
            <a:pPr marL="342900" indent="-342900">
              <a:buFont typeface="Wingdings" panose="05000000000000000000" pitchFamily="2" charset="2"/>
              <a:buChar char="§"/>
            </a:pPr>
            <a:endParaRPr lang="en-IN" sz="2800" dirty="0">
              <a:solidFill>
                <a:schemeClr val="bg1"/>
              </a:solidFill>
            </a:endParaRPr>
          </a:p>
          <a:p>
            <a:pPr marL="342900" indent="-342900">
              <a:buFont typeface="Wingdings" panose="05000000000000000000" pitchFamily="2" charset="2"/>
              <a:buChar char="§"/>
            </a:pPr>
            <a:endParaRPr lang="en-IN" sz="2800" dirty="0">
              <a:solidFill>
                <a:schemeClr val="bg1"/>
              </a:solidFill>
            </a:endParaRPr>
          </a:p>
        </p:txBody>
      </p:sp>
      <p:pic>
        <p:nvPicPr>
          <p:cNvPr id="7" name="Picture 6">
            <a:extLst>
              <a:ext uri="{FF2B5EF4-FFF2-40B4-BE49-F238E27FC236}">
                <a16:creationId xmlns:a16="http://schemas.microsoft.com/office/drawing/2014/main" id="{1E6FADDB-A36A-437B-AD04-ECEEF52F9441}"/>
              </a:ext>
            </a:extLst>
          </p:cNvPr>
          <p:cNvPicPr>
            <a:picLocks noChangeAspect="1"/>
          </p:cNvPicPr>
          <p:nvPr/>
        </p:nvPicPr>
        <p:blipFill>
          <a:blip r:embed="rId2"/>
          <a:stretch>
            <a:fillRect/>
          </a:stretch>
        </p:blipFill>
        <p:spPr>
          <a:xfrm>
            <a:off x="3499683" y="4344233"/>
            <a:ext cx="4023709" cy="1996613"/>
          </a:xfrm>
          <a:prstGeom prst="rect">
            <a:avLst/>
          </a:prstGeom>
        </p:spPr>
      </p:pic>
    </p:spTree>
    <p:extLst>
      <p:ext uri="{BB962C8B-B14F-4D97-AF65-F5344CB8AC3E}">
        <p14:creationId xmlns:p14="http://schemas.microsoft.com/office/powerpoint/2010/main" val="3329030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F8E312A-0B3E-4A71-B58B-C11C9F74DC96}"/>
              </a:ext>
            </a:extLst>
          </p:cNvPr>
          <p:cNvSpPr txBox="1"/>
          <p:nvPr/>
        </p:nvSpPr>
        <p:spPr>
          <a:xfrm>
            <a:off x="298515" y="282804"/>
            <a:ext cx="11594969" cy="9325630"/>
          </a:xfrm>
          <a:prstGeom prst="rect">
            <a:avLst/>
          </a:prstGeom>
          <a:noFill/>
        </p:spPr>
        <p:txBody>
          <a:bodyPr wrap="square">
            <a:spAutoFit/>
          </a:bodyPr>
          <a:lstStyle/>
          <a:p>
            <a:r>
              <a:rPr lang="en-US" sz="2000" dirty="0">
                <a:solidFill>
                  <a:schemeClr val="bg1"/>
                </a:solidFill>
              </a:rPr>
              <a:t>Step 1 :</a:t>
            </a:r>
          </a:p>
          <a:p>
            <a:r>
              <a:rPr lang="en-US" sz="2000" dirty="0">
                <a:solidFill>
                  <a:schemeClr val="bg1"/>
                </a:solidFill>
              </a:rPr>
              <a:t>I match empty A with empty B  it always works.</a:t>
            </a:r>
          </a:p>
          <a:p>
            <a:r>
              <a:rPr lang="en-US" sz="2000" dirty="0">
                <a:solidFill>
                  <a:schemeClr val="bg1"/>
                </a:solidFill>
              </a:rPr>
              <a:t>We can match 1A with 1B,2B,3B</a:t>
            </a:r>
          </a:p>
          <a:p>
            <a:r>
              <a:rPr lang="en-US" sz="2000" dirty="0">
                <a:solidFill>
                  <a:schemeClr val="bg1"/>
                </a:solidFill>
              </a:rPr>
              <a:t>Now we take 1A with 1B it always works</a:t>
            </a:r>
          </a:p>
          <a:p>
            <a:endParaRPr lang="en-US" sz="2000" dirty="0">
              <a:solidFill>
                <a:schemeClr val="bg1"/>
              </a:solidFill>
            </a:endParaRPr>
          </a:p>
          <a:p>
            <a:r>
              <a:rPr lang="en-US" sz="2000" dirty="0">
                <a:solidFill>
                  <a:schemeClr val="bg1"/>
                </a:solidFill>
              </a:rPr>
              <a:t>Step 2 : </a:t>
            </a:r>
          </a:p>
          <a:p>
            <a:r>
              <a:rPr lang="en-US" sz="2000" dirty="0">
                <a:solidFill>
                  <a:schemeClr val="bg1"/>
                </a:solidFill>
              </a:rPr>
              <a:t>I can match 2A with 2B or 3B</a:t>
            </a:r>
          </a:p>
          <a:p>
            <a:r>
              <a:rPr lang="en-US" sz="2000" dirty="0">
                <a:solidFill>
                  <a:schemeClr val="bg1"/>
                </a:solidFill>
              </a:rPr>
              <a:t>I match 2V with 2B always works because 1A,2A and 1B,2B are connected.</a:t>
            </a:r>
          </a:p>
          <a:p>
            <a:endParaRPr lang="en-US" sz="2000" dirty="0">
              <a:solidFill>
                <a:schemeClr val="bg1"/>
              </a:solidFill>
            </a:endParaRPr>
          </a:p>
          <a:p>
            <a:r>
              <a:rPr lang="en-US" sz="2000" dirty="0">
                <a:solidFill>
                  <a:schemeClr val="bg1"/>
                </a:solidFill>
              </a:rPr>
              <a:t>Step 3 :</a:t>
            </a:r>
          </a:p>
          <a:p>
            <a:r>
              <a:rPr lang="en-US" sz="2000" dirty="0">
                <a:solidFill>
                  <a:schemeClr val="bg1"/>
                </a:solidFill>
              </a:rPr>
              <a:t>I can match 3A with any node in Graph B we cannot connect because there is no edge between 2B and 3B in graph B , so we will go back to again step2.</a:t>
            </a:r>
          </a:p>
          <a:p>
            <a:endParaRPr lang="en-US" sz="2000" dirty="0">
              <a:solidFill>
                <a:schemeClr val="bg1"/>
              </a:solidFill>
            </a:endParaRPr>
          </a:p>
          <a:p>
            <a:r>
              <a:rPr lang="en-US" sz="2000" dirty="0">
                <a:solidFill>
                  <a:schemeClr val="bg1"/>
                </a:solidFill>
              </a:rPr>
              <a:t>Step 4:</a:t>
            </a:r>
          </a:p>
          <a:p>
            <a:r>
              <a:rPr lang="en-US" sz="2000" dirty="0">
                <a:solidFill>
                  <a:schemeClr val="bg1"/>
                </a:solidFill>
              </a:rPr>
              <a:t>I can match with 2A with 3B we cannot connect because there is no edge between 2B and 3B in graph B , so we will go back to again step2,But in step2 we didn’t have solution , so we will go to step1.</a:t>
            </a:r>
          </a:p>
          <a:p>
            <a:endParaRPr lang="en-US" sz="2000" dirty="0">
              <a:solidFill>
                <a:schemeClr val="bg1"/>
              </a:solidFill>
            </a:endParaRPr>
          </a:p>
          <a:p>
            <a:r>
              <a:rPr lang="en-US" sz="2000" dirty="0">
                <a:solidFill>
                  <a:schemeClr val="bg1"/>
                </a:solidFill>
              </a:rPr>
              <a:t>Step 5:</a:t>
            </a:r>
          </a:p>
          <a:p>
            <a:r>
              <a:rPr lang="en-US" sz="2000" dirty="0">
                <a:solidFill>
                  <a:schemeClr val="bg1"/>
                </a:solidFill>
              </a:rPr>
              <a:t>I match 1A with 2B  and  2A with 1B  and 3A with 3B </a:t>
            </a:r>
          </a:p>
          <a:p>
            <a:r>
              <a:rPr lang="en-US" sz="2000" dirty="0">
                <a:solidFill>
                  <a:schemeClr val="bg1"/>
                </a:solidFill>
              </a:rPr>
              <a:t>The graphs are isomorphic</a:t>
            </a:r>
            <a:endParaRPr lang="en-IN" sz="2000" dirty="0">
              <a:solidFill>
                <a:schemeClr val="bg1"/>
              </a:solidFill>
            </a:endParaRPr>
          </a:p>
          <a:p>
            <a:endParaRPr lang="en-US" sz="2400" dirty="0">
              <a:solidFill>
                <a:schemeClr val="bg1"/>
              </a:solidFill>
            </a:endParaRPr>
          </a:p>
          <a:p>
            <a:endParaRPr lang="en-US" sz="2400" dirty="0">
              <a:solidFill>
                <a:schemeClr val="bg1"/>
              </a:solidFill>
            </a:endParaRPr>
          </a:p>
          <a:p>
            <a:endParaRPr lang="en-US" sz="2400" dirty="0">
              <a:solidFill>
                <a:schemeClr val="bg1"/>
              </a:solidFill>
            </a:endParaRPr>
          </a:p>
          <a:p>
            <a:endParaRPr lang="en-US" sz="2400" dirty="0">
              <a:solidFill>
                <a:schemeClr val="bg1"/>
              </a:solidFill>
            </a:endParaRPr>
          </a:p>
          <a:p>
            <a:endParaRPr lang="en-US" sz="2400" dirty="0">
              <a:solidFill>
                <a:schemeClr val="bg1"/>
              </a:solidFill>
            </a:endParaRPr>
          </a:p>
          <a:p>
            <a:endParaRPr lang="en-US" sz="2400" dirty="0">
              <a:solidFill>
                <a:schemeClr val="bg1"/>
              </a:solidFill>
            </a:endParaRPr>
          </a:p>
          <a:p>
            <a:endParaRPr lang="en-US" dirty="0"/>
          </a:p>
          <a:p>
            <a:endParaRPr lang="en-IN" dirty="0"/>
          </a:p>
        </p:txBody>
      </p:sp>
    </p:spTree>
    <p:extLst>
      <p:ext uri="{BB962C8B-B14F-4D97-AF65-F5344CB8AC3E}">
        <p14:creationId xmlns:p14="http://schemas.microsoft.com/office/powerpoint/2010/main" val="17875220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CBF991E-86EC-4659-A717-C5D14EE925F4}"/>
              </a:ext>
            </a:extLst>
          </p:cNvPr>
          <p:cNvSpPr txBox="1"/>
          <p:nvPr/>
        </p:nvSpPr>
        <p:spPr>
          <a:xfrm>
            <a:off x="1845690" y="245097"/>
            <a:ext cx="8500620" cy="707886"/>
          </a:xfrm>
          <a:prstGeom prst="rect">
            <a:avLst/>
          </a:prstGeom>
          <a:noFill/>
        </p:spPr>
        <p:txBody>
          <a:bodyPr wrap="square">
            <a:spAutoFit/>
          </a:bodyPr>
          <a:lstStyle/>
          <a:p>
            <a:r>
              <a:rPr lang="en-US" sz="4000" dirty="0">
                <a:solidFill>
                  <a:schemeClr val="bg1"/>
                </a:solidFill>
              </a:rPr>
              <a:t>Flow chart of the proposed solution </a:t>
            </a:r>
            <a:endParaRPr lang="en-IN" sz="4000" dirty="0">
              <a:solidFill>
                <a:schemeClr val="bg1"/>
              </a:solidFill>
            </a:endParaRPr>
          </a:p>
        </p:txBody>
      </p:sp>
      <p:pic>
        <p:nvPicPr>
          <p:cNvPr id="6" name="Picture 5">
            <a:extLst>
              <a:ext uri="{FF2B5EF4-FFF2-40B4-BE49-F238E27FC236}">
                <a16:creationId xmlns:a16="http://schemas.microsoft.com/office/drawing/2014/main" id="{8FFF06BD-3B97-4D19-B62C-9E46B9B6A8F2}"/>
              </a:ext>
            </a:extLst>
          </p:cNvPr>
          <p:cNvPicPr>
            <a:picLocks noChangeAspect="1"/>
          </p:cNvPicPr>
          <p:nvPr/>
        </p:nvPicPr>
        <p:blipFill>
          <a:blip r:embed="rId2"/>
          <a:stretch>
            <a:fillRect/>
          </a:stretch>
        </p:blipFill>
        <p:spPr>
          <a:xfrm>
            <a:off x="3366567" y="952983"/>
            <a:ext cx="4968671" cy="5791702"/>
          </a:xfrm>
          <a:prstGeom prst="rect">
            <a:avLst/>
          </a:prstGeom>
        </p:spPr>
      </p:pic>
    </p:spTree>
    <p:extLst>
      <p:ext uri="{BB962C8B-B14F-4D97-AF65-F5344CB8AC3E}">
        <p14:creationId xmlns:p14="http://schemas.microsoft.com/office/powerpoint/2010/main" val="40466530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34B520-64DD-430F-9455-1A0CCEBB9107}"/>
              </a:ext>
            </a:extLst>
          </p:cNvPr>
          <p:cNvSpPr>
            <a:spLocks noGrp="1"/>
          </p:cNvSpPr>
          <p:nvPr>
            <p:ph type="title"/>
          </p:nvPr>
        </p:nvSpPr>
        <p:spPr>
          <a:xfrm>
            <a:off x="919119" y="430491"/>
            <a:ext cx="10353762" cy="1257300"/>
          </a:xfrm>
          <a:noFill/>
        </p:spPr>
        <p:txBody>
          <a:bodyPr>
            <a:normAutofit fontScale="90000"/>
          </a:bodyPr>
          <a:lstStyle/>
          <a:p>
            <a:br>
              <a:rPr lang="en-IN" dirty="0"/>
            </a:br>
            <a:r>
              <a:rPr lang="en-US" sz="5300" dirty="0">
                <a:solidFill>
                  <a:schemeClr val="bg1">
                    <a:lumMod val="95000"/>
                    <a:lumOff val="5000"/>
                  </a:schemeClr>
                </a:solidFill>
              </a:rPr>
              <a:t>Numeric example of the algorithm (Sample input - expected output)</a:t>
            </a:r>
            <a:br>
              <a:rPr lang="en-IN" dirty="0"/>
            </a:br>
            <a:endParaRPr lang="en-IN" dirty="0"/>
          </a:p>
        </p:txBody>
      </p:sp>
      <p:sp>
        <p:nvSpPr>
          <p:cNvPr id="4" name="TextBox 3">
            <a:extLst>
              <a:ext uri="{FF2B5EF4-FFF2-40B4-BE49-F238E27FC236}">
                <a16:creationId xmlns:a16="http://schemas.microsoft.com/office/drawing/2014/main" id="{F5913D2F-D752-4607-9788-10492CD22D25}"/>
              </a:ext>
            </a:extLst>
          </p:cNvPr>
          <p:cNvSpPr txBox="1"/>
          <p:nvPr/>
        </p:nvSpPr>
        <p:spPr>
          <a:xfrm>
            <a:off x="919119" y="1941921"/>
            <a:ext cx="8528901" cy="1569660"/>
          </a:xfrm>
          <a:prstGeom prst="rect">
            <a:avLst/>
          </a:prstGeom>
          <a:noFill/>
        </p:spPr>
        <p:txBody>
          <a:bodyPr wrap="square">
            <a:spAutoFit/>
          </a:bodyPr>
          <a:lstStyle/>
          <a:p>
            <a:pPr marL="285750" indent="-285750" algn="l">
              <a:buFont typeface="Arial" panose="020B0604020202020204" pitchFamily="34" charset="0"/>
              <a:buChar char="•"/>
            </a:pPr>
            <a:r>
              <a:rPr lang="en-US" sz="2400" b="0" i="0" dirty="0">
                <a:solidFill>
                  <a:schemeClr val="bg1"/>
                </a:solidFill>
                <a:effectLst/>
                <a:latin typeface="Abadi" panose="020B0604020104020204" pitchFamily="34" charset="0"/>
              </a:rPr>
              <a:t>An implementation of VF2 algorithm for graph isomorphism </a:t>
            </a:r>
            <a:r>
              <a:rPr lang="en-US" sz="2400" b="0" i="0" dirty="0" err="1">
                <a:solidFill>
                  <a:schemeClr val="bg1"/>
                </a:solidFill>
                <a:effectLst/>
                <a:latin typeface="Abadi" panose="020B0604020104020204" pitchFamily="34" charset="0"/>
              </a:rPr>
              <a:t>testing.The</a:t>
            </a:r>
            <a:r>
              <a:rPr lang="en-US" sz="2400" b="0" i="0" dirty="0">
                <a:solidFill>
                  <a:schemeClr val="bg1"/>
                </a:solidFill>
                <a:effectLst/>
                <a:latin typeface="Abadi" panose="020B0604020104020204" pitchFamily="34" charset="0"/>
              </a:rPr>
              <a:t> simplest interface to is to call </a:t>
            </a:r>
            <a:r>
              <a:rPr lang="en-US" sz="2400" b="0" i="0" dirty="0" err="1">
                <a:solidFill>
                  <a:schemeClr val="bg1"/>
                </a:solidFill>
                <a:effectLst/>
                <a:latin typeface="Abadi" panose="020B0604020104020204" pitchFamily="34" charset="0"/>
              </a:rPr>
              <a:t>networkx.is_isomorphic</a:t>
            </a:r>
            <a:r>
              <a:rPr lang="en-US" sz="2400" b="0" i="0" dirty="0">
                <a:solidFill>
                  <a:schemeClr val="bg1"/>
                </a:solidFill>
                <a:effectLst/>
                <a:latin typeface="Abadi" panose="020B0604020104020204" pitchFamily="34" charset="0"/>
              </a:rPr>
              <a:t>().</a:t>
            </a:r>
          </a:p>
          <a:p>
            <a:pPr algn="l"/>
            <a:endParaRPr lang="en-US" sz="2400" b="0" i="0" dirty="0">
              <a:solidFill>
                <a:schemeClr val="bg1"/>
              </a:solidFill>
              <a:effectLst/>
              <a:latin typeface="Abadi" panose="020B0604020104020204" pitchFamily="34" charset="0"/>
            </a:endParaRPr>
          </a:p>
        </p:txBody>
      </p:sp>
      <p:pic>
        <p:nvPicPr>
          <p:cNvPr id="12" name="Picture 11">
            <a:extLst>
              <a:ext uri="{FF2B5EF4-FFF2-40B4-BE49-F238E27FC236}">
                <a16:creationId xmlns:a16="http://schemas.microsoft.com/office/drawing/2014/main" id="{60BE7EB0-24E8-4C3F-8FAF-2BBEB6F1C344}"/>
              </a:ext>
            </a:extLst>
          </p:cNvPr>
          <p:cNvPicPr>
            <a:picLocks noChangeAspect="1"/>
          </p:cNvPicPr>
          <p:nvPr/>
        </p:nvPicPr>
        <p:blipFill>
          <a:blip r:embed="rId2"/>
          <a:stretch>
            <a:fillRect/>
          </a:stretch>
        </p:blipFill>
        <p:spPr>
          <a:xfrm>
            <a:off x="2322544" y="3511581"/>
            <a:ext cx="6591871" cy="3088639"/>
          </a:xfrm>
          <a:prstGeom prst="rect">
            <a:avLst/>
          </a:prstGeom>
        </p:spPr>
      </p:pic>
    </p:spTree>
    <p:extLst>
      <p:ext uri="{BB962C8B-B14F-4D97-AF65-F5344CB8AC3E}">
        <p14:creationId xmlns:p14="http://schemas.microsoft.com/office/powerpoint/2010/main" val="7924046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FAA70D-1DDB-4DB9-B376-E0728CD495CB}"/>
              </a:ext>
            </a:extLst>
          </p:cNvPr>
          <p:cNvSpPr>
            <a:spLocks noGrp="1"/>
          </p:cNvSpPr>
          <p:nvPr>
            <p:ph type="title"/>
          </p:nvPr>
        </p:nvSpPr>
        <p:spPr>
          <a:xfrm>
            <a:off x="919119" y="345650"/>
            <a:ext cx="10353762" cy="1257300"/>
          </a:xfrm>
          <a:noFill/>
        </p:spPr>
        <p:txBody>
          <a:bodyPr>
            <a:normAutofit fontScale="90000"/>
          </a:bodyPr>
          <a:lstStyle/>
          <a:p>
            <a:br>
              <a:rPr lang="en-IN" dirty="0"/>
            </a:br>
            <a:r>
              <a:rPr lang="en-IN" sz="5300" dirty="0">
                <a:solidFill>
                  <a:schemeClr val="bg1">
                    <a:lumMod val="95000"/>
                    <a:lumOff val="5000"/>
                  </a:schemeClr>
                </a:solidFill>
              </a:rPr>
              <a:t>Coding status and testing</a:t>
            </a:r>
            <a:br>
              <a:rPr lang="en-IN" dirty="0"/>
            </a:br>
            <a:endParaRPr lang="en-IN" dirty="0"/>
          </a:p>
        </p:txBody>
      </p:sp>
      <p:pic>
        <p:nvPicPr>
          <p:cNvPr id="4" name="Picture 3">
            <a:extLst>
              <a:ext uri="{FF2B5EF4-FFF2-40B4-BE49-F238E27FC236}">
                <a16:creationId xmlns:a16="http://schemas.microsoft.com/office/drawing/2014/main" id="{4E7C45B9-52BE-4D73-AFA0-5F499E02FA17}"/>
              </a:ext>
            </a:extLst>
          </p:cNvPr>
          <p:cNvPicPr>
            <a:picLocks noChangeAspect="1"/>
          </p:cNvPicPr>
          <p:nvPr/>
        </p:nvPicPr>
        <p:blipFill>
          <a:blip r:embed="rId3"/>
          <a:stretch>
            <a:fillRect/>
          </a:stretch>
        </p:blipFill>
        <p:spPr>
          <a:xfrm>
            <a:off x="740283" y="1527142"/>
            <a:ext cx="11070738" cy="5185135"/>
          </a:xfrm>
          <a:prstGeom prst="rect">
            <a:avLst/>
          </a:prstGeom>
        </p:spPr>
      </p:pic>
    </p:spTree>
    <p:extLst>
      <p:ext uri="{BB962C8B-B14F-4D97-AF65-F5344CB8AC3E}">
        <p14:creationId xmlns:p14="http://schemas.microsoft.com/office/powerpoint/2010/main" val="20385223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6FCD717-FAE8-4826-9416-1E4D8CFB6DFC}"/>
              </a:ext>
            </a:extLst>
          </p:cNvPr>
          <p:cNvPicPr>
            <a:picLocks noChangeAspect="1"/>
          </p:cNvPicPr>
          <p:nvPr/>
        </p:nvPicPr>
        <p:blipFill>
          <a:blip r:embed="rId2"/>
          <a:stretch>
            <a:fillRect/>
          </a:stretch>
        </p:blipFill>
        <p:spPr>
          <a:xfrm>
            <a:off x="1646548" y="324732"/>
            <a:ext cx="8898903" cy="6208536"/>
          </a:xfrm>
          <a:prstGeom prst="rect">
            <a:avLst/>
          </a:prstGeom>
        </p:spPr>
      </p:pic>
    </p:spTree>
    <p:extLst>
      <p:ext uri="{BB962C8B-B14F-4D97-AF65-F5344CB8AC3E}">
        <p14:creationId xmlns:p14="http://schemas.microsoft.com/office/powerpoint/2010/main" val="12159968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86A25AD-7C15-4C25-A3FA-37547AC8F6D9}"/>
              </a:ext>
            </a:extLst>
          </p:cNvPr>
          <p:cNvPicPr>
            <a:picLocks noChangeAspect="1"/>
          </p:cNvPicPr>
          <p:nvPr/>
        </p:nvPicPr>
        <p:blipFill>
          <a:blip r:embed="rId2"/>
          <a:stretch>
            <a:fillRect/>
          </a:stretch>
        </p:blipFill>
        <p:spPr>
          <a:xfrm>
            <a:off x="725864" y="608028"/>
            <a:ext cx="10391480" cy="5641943"/>
          </a:xfrm>
          <a:prstGeom prst="rect">
            <a:avLst/>
          </a:prstGeom>
        </p:spPr>
      </p:pic>
    </p:spTree>
    <p:extLst>
      <p:ext uri="{BB962C8B-B14F-4D97-AF65-F5344CB8AC3E}">
        <p14:creationId xmlns:p14="http://schemas.microsoft.com/office/powerpoint/2010/main" val="214593405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Arial Nova">
      <a:majorFont>
        <a:latin typeface="Arial Nova Light"/>
        <a:ea typeface=""/>
        <a:cs typeface=""/>
      </a:majorFont>
      <a:minorFont>
        <a:latin typeface="Arial Nova"/>
        <a:ea typeface=""/>
        <a:cs typeface=""/>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0CB38EC-895A-4F8F-8F75-E263501ABB5A}">
  <ds:schemaRefs>
    <ds:schemaRef ds:uri="http://schemas.microsoft.com/sharepoint/v3/contenttype/forms"/>
  </ds:schemaRefs>
</ds:datastoreItem>
</file>

<file path=customXml/itemProps2.xml><?xml version="1.0" encoding="utf-8"?>
<ds:datastoreItem xmlns:ds="http://schemas.openxmlformats.org/officeDocument/2006/customXml" ds:itemID="{F7E70FC5-1855-47AB-8CE1-CB3C873A8988}">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5560E646-30AD-4BA0-97EA-A7A07DF5499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Organic</Template>
  <TotalTime>476</TotalTime>
  <Words>456</Words>
  <Application>Microsoft Office PowerPoint</Application>
  <PresentationFormat>Widescreen</PresentationFormat>
  <Paragraphs>56</Paragraphs>
  <Slides>18</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18</vt:i4>
      </vt:variant>
    </vt:vector>
  </HeadingPairs>
  <TitlesOfParts>
    <vt:vector size="26" baseType="lpstr">
      <vt:lpstr>Abadi</vt:lpstr>
      <vt:lpstr>Arial</vt:lpstr>
      <vt:lpstr>Arial Nova</vt:lpstr>
      <vt:lpstr>Arial Nova Light</vt:lpstr>
      <vt:lpstr>Calibri</vt:lpstr>
      <vt:lpstr>Wingdings</vt:lpstr>
      <vt:lpstr>Wingdings 2</vt:lpstr>
      <vt:lpstr>SlateVTI</vt:lpstr>
      <vt:lpstr>Design And Analysis of Algorithms</vt:lpstr>
      <vt:lpstr> Problem Statement </vt:lpstr>
      <vt:lpstr> Algorithm used- its description- Numeric example  </vt:lpstr>
      <vt:lpstr>PowerPoint Presentation</vt:lpstr>
      <vt:lpstr>PowerPoint Presentation</vt:lpstr>
      <vt:lpstr> Numeric example of the algorithm (Sample input - expected output) </vt:lpstr>
      <vt:lpstr> Coding status and testing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Front End</vt:lpstr>
      <vt:lpstr>Github commits(16 commits)</vt:lpstr>
      <vt:lpstr> Division of work among the group members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Design And Analysis of Algorithms</dc:title>
  <dc:creator>Sowgna N</dc:creator>
  <cp:lastModifiedBy>Sowgna N</cp:lastModifiedBy>
  <cp:revision>12</cp:revision>
  <dcterms:created xsi:type="dcterms:W3CDTF">2022-02-21T13:14:13Z</dcterms:created>
  <dcterms:modified xsi:type="dcterms:W3CDTF">2022-03-13T13:29:12Z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